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13c9aceecdc4f5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26e9ecff49a437b"/>
  </p:sldMasterIdLst>
  <p:sldIdLst>
    <p:sldId xmlns:r="http://schemas.openxmlformats.org/officeDocument/2006/relationships" id="256" r:id="Rcd5761573f794b3b"/>
    <p:sldId xmlns:r="http://schemas.openxmlformats.org/officeDocument/2006/relationships" id="257" r:id="Rde3d4fedf82c4fef"/>
    <p:sldId xmlns:r="http://schemas.openxmlformats.org/officeDocument/2006/relationships" id="258" r:id="R00d144d8b49746e3"/>
    <p:sldId xmlns:r="http://schemas.openxmlformats.org/officeDocument/2006/relationships" id="259" r:id="R9e7415047f084054"/>
    <p:sldId xmlns:r="http://schemas.openxmlformats.org/officeDocument/2006/relationships" id="260" r:id="R40907338576840ca"/>
    <p:sldId xmlns:r="http://schemas.openxmlformats.org/officeDocument/2006/relationships" id="261" r:id="Rea43eab5bfa54592"/>
    <p:sldId xmlns:r="http://schemas.openxmlformats.org/officeDocument/2006/relationships" id="262" r:id="R6cabfe94733f486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26e9ecff49a437b" /><Relationship Type="http://schemas.openxmlformats.org/officeDocument/2006/relationships/slide" Target="/ppt/slides/slide1.xml" Id="Rcd5761573f794b3b" /><Relationship Type="http://schemas.openxmlformats.org/officeDocument/2006/relationships/slide" Target="/ppt/slides/slide2.xml" Id="Rde3d4fedf82c4fef" /><Relationship Type="http://schemas.openxmlformats.org/officeDocument/2006/relationships/slide" Target="/ppt/slides/slide3.xml" Id="R00d144d8b49746e3" /><Relationship Type="http://schemas.openxmlformats.org/officeDocument/2006/relationships/slide" Target="/ppt/slides/slide4.xml" Id="R9e7415047f084054" /><Relationship Type="http://schemas.openxmlformats.org/officeDocument/2006/relationships/slide" Target="/ppt/slides/slide5.xml" Id="R40907338576840ca" /><Relationship Type="http://schemas.openxmlformats.org/officeDocument/2006/relationships/slide" Target="/ppt/slides/slide6.xml" Id="Rea43eab5bfa54592" /><Relationship Type="http://schemas.openxmlformats.org/officeDocument/2006/relationships/slide" Target="/ppt/slides/slide7.xml" Id="R6cabfe94733f486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3f361c0010c450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802e291b494fb2" /><Relationship Type="http://schemas.openxmlformats.org/officeDocument/2006/relationships/theme" Target="/ppt/slideMasters/theme/theme1.xml" Id="R080731dd2b784f7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d802e291b494fb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5375d7fe06425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0075f629d6443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71754bc8564b5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6360db6701459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c6124f33fd4bc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0bb0bd307a426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64d051716f4a4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EILIS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EILIS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EILIS EIENDOM AS ble etablert [år] og holder til i Kyrksæterøra.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EILIS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EILIS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EILIS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−4 208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325 472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11 550 306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11 618 080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EILIS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EINRIDE SNEKVIK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EILIS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Lernesstranda 7B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7200 Kyrksæterøra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989 212 893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EILIS EIENDOM AS</a:t>
            </a:r>
          </a:p>
        </p:txBody>
      </p:sp>
    </p:spTree>
  </p:cSld>
  <p:clrMapOvr>
    <a:masterClrMapping xmlns:a="http://schemas.openxmlformats.org/drawingml/2006/main"/>
  </p:clrMapOvr>
</p:sld>
</file>