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dfe6f6fbd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9a1c802b949c8"/>
  </p:sldMasterIdLst>
  <p:sldIdLst>
    <p:sldId xmlns:r="http://schemas.openxmlformats.org/officeDocument/2006/relationships" id="256" r:id="Rb7f38ec830ff4647"/>
    <p:sldId xmlns:r="http://schemas.openxmlformats.org/officeDocument/2006/relationships" id="257" r:id="R393cfb5973204039"/>
    <p:sldId xmlns:r="http://schemas.openxmlformats.org/officeDocument/2006/relationships" id="258" r:id="Rc80f0f0ec9734118"/>
    <p:sldId xmlns:r="http://schemas.openxmlformats.org/officeDocument/2006/relationships" id="259" r:id="R725b006f2fd64fc5"/>
    <p:sldId xmlns:r="http://schemas.openxmlformats.org/officeDocument/2006/relationships" id="260" r:id="Rb556d1e6785e47f3"/>
    <p:sldId xmlns:r="http://schemas.openxmlformats.org/officeDocument/2006/relationships" id="261" r:id="R76ff3ed67bb048db"/>
    <p:sldId xmlns:r="http://schemas.openxmlformats.org/officeDocument/2006/relationships" id="262" r:id="R6f822a3f9b404f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9a1c802b949c8" /><Relationship Type="http://schemas.openxmlformats.org/officeDocument/2006/relationships/slide" Target="/ppt/slides/slide1.xml" Id="Rb7f38ec830ff4647" /><Relationship Type="http://schemas.openxmlformats.org/officeDocument/2006/relationships/slide" Target="/ppt/slides/slide2.xml" Id="R393cfb5973204039" /><Relationship Type="http://schemas.openxmlformats.org/officeDocument/2006/relationships/slide" Target="/ppt/slides/slide3.xml" Id="Rc80f0f0ec9734118" /><Relationship Type="http://schemas.openxmlformats.org/officeDocument/2006/relationships/slide" Target="/ppt/slides/slide4.xml" Id="R725b006f2fd64fc5" /><Relationship Type="http://schemas.openxmlformats.org/officeDocument/2006/relationships/slide" Target="/ppt/slides/slide5.xml" Id="Rb556d1e6785e47f3" /><Relationship Type="http://schemas.openxmlformats.org/officeDocument/2006/relationships/slide" Target="/ppt/slides/slide6.xml" Id="R76ff3ed67bb048db" /><Relationship Type="http://schemas.openxmlformats.org/officeDocument/2006/relationships/slide" Target="/ppt/slides/slide7.xml" Id="R6f822a3f9b404f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d8e770cbd4a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7d10d3cb24044" /><Relationship Type="http://schemas.openxmlformats.org/officeDocument/2006/relationships/theme" Target="/ppt/slideMasters/theme/theme1.xml" Id="R9590e3e03e48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7d10d3cb2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94cfbde5f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2e2ede819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cda2ca9e5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78b2f234c4c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ae2a5cc144d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9b3b0e02e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a7ecb745348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−2 447 258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4 130 796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INGVALDSEN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Hvitsteinvegen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3734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989 213 334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 HOLDING AS</a:t>
            </a:r>
          </a:p>
        </p:txBody>
      </p:sp>
    </p:spTree>
  </p:cSld>
  <p:clrMapOvr>
    <a:masterClrMapping xmlns:a="http://schemas.openxmlformats.org/drawingml/2006/main"/>
  </p:clrMapOvr>
</p:sld>
</file>