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4d18d8db264a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3851f2101a4bcc"/>
  </p:sldMasterIdLst>
  <p:sldIdLst>
    <p:sldId xmlns:r="http://schemas.openxmlformats.org/officeDocument/2006/relationships" id="256" r:id="Rc8f90f80638b4eb1"/>
    <p:sldId xmlns:r="http://schemas.openxmlformats.org/officeDocument/2006/relationships" id="257" r:id="Rac02ce7870b34525"/>
    <p:sldId xmlns:r="http://schemas.openxmlformats.org/officeDocument/2006/relationships" id="258" r:id="Rb1ce4c25f1f647d1"/>
    <p:sldId xmlns:r="http://schemas.openxmlformats.org/officeDocument/2006/relationships" id="259" r:id="Rb471c2074995424d"/>
    <p:sldId xmlns:r="http://schemas.openxmlformats.org/officeDocument/2006/relationships" id="260" r:id="Rc353adf840274492"/>
    <p:sldId xmlns:r="http://schemas.openxmlformats.org/officeDocument/2006/relationships" id="261" r:id="Rf689c5358c8c441f"/>
    <p:sldId xmlns:r="http://schemas.openxmlformats.org/officeDocument/2006/relationships" id="262" r:id="R42aca6c41a954e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3851f2101a4bcc" /><Relationship Type="http://schemas.openxmlformats.org/officeDocument/2006/relationships/slide" Target="/ppt/slides/slide1.xml" Id="Rc8f90f80638b4eb1" /><Relationship Type="http://schemas.openxmlformats.org/officeDocument/2006/relationships/slide" Target="/ppt/slides/slide2.xml" Id="Rac02ce7870b34525" /><Relationship Type="http://schemas.openxmlformats.org/officeDocument/2006/relationships/slide" Target="/ppt/slides/slide3.xml" Id="Rb1ce4c25f1f647d1" /><Relationship Type="http://schemas.openxmlformats.org/officeDocument/2006/relationships/slide" Target="/ppt/slides/slide4.xml" Id="Rb471c2074995424d" /><Relationship Type="http://schemas.openxmlformats.org/officeDocument/2006/relationships/slide" Target="/ppt/slides/slide5.xml" Id="Rc353adf840274492" /><Relationship Type="http://schemas.openxmlformats.org/officeDocument/2006/relationships/slide" Target="/ppt/slides/slide6.xml" Id="Rf689c5358c8c441f" /><Relationship Type="http://schemas.openxmlformats.org/officeDocument/2006/relationships/slide" Target="/ppt/slides/slide7.xml" Id="R42aca6c41a954e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deac1de9f943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76362c23cc445c" /><Relationship Type="http://schemas.openxmlformats.org/officeDocument/2006/relationships/theme" Target="/ppt/slideMasters/theme/theme1.xml" Id="R5af92ccab71f4b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76362c23cc44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33769578d84b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0f14bf9c504a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a3c95930ae4b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19092a0c3d49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35f16f45ae47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4df86b874d4c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f7f2504db54f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ROYEN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ROYEN HOLDING AS ble etablert [år] og holder til i Risør.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−665 750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1 857 210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2 070 211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JOHANNESSEN ROY ARILD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Tangengata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4950 Risør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989 213 717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ROYEN HOLDING AS</a:t>
            </a:r>
          </a:p>
        </p:txBody>
      </p:sp>
    </p:spTree>
  </p:cSld>
  <p:clrMapOvr>
    <a:masterClrMapping xmlns:a="http://schemas.openxmlformats.org/drawingml/2006/main"/>
  </p:clrMapOvr>
</p:sld>
</file>