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bb177c0df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276600e21462a"/>
  </p:sldMasterIdLst>
  <p:sldIdLst>
    <p:sldId xmlns:r="http://schemas.openxmlformats.org/officeDocument/2006/relationships" id="256" r:id="Rf8eb0415ed5049a6"/>
    <p:sldId xmlns:r="http://schemas.openxmlformats.org/officeDocument/2006/relationships" id="257" r:id="R13fe9d456bf5488d"/>
    <p:sldId xmlns:r="http://schemas.openxmlformats.org/officeDocument/2006/relationships" id="258" r:id="R1ab26a98bd5c4a24"/>
    <p:sldId xmlns:r="http://schemas.openxmlformats.org/officeDocument/2006/relationships" id="259" r:id="Rb53dfcb395ac4ddb"/>
    <p:sldId xmlns:r="http://schemas.openxmlformats.org/officeDocument/2006/relationships" id="260" r:id="R0685342f48e54dca"/>
    <p:sldId xmlns:r="http://schemas.openxmlformats.org/officeDocument/2006/relationships" id="261" r:id="R1cd2e48e5835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276600e21462a" /><Relationship Type="http://schemas.openxmlformats.org/officeDocument/2006/relationships/slide" Target="/ppt/slides/slide1.xml" Id="Rf8eb0415ed5049a6" /><Relationship Type="http://schemas.openxmlformats.org/officeDocument/2006/relationships/slide" Target="/ppt/slides/slide2.xml" Id="R13fe9d456bf5488d" /><Relationship Type="http://schemas.openxmlformats.org/officeDocument/2006/relationships/slide" Target="/ppt/slides/slide3.xml" Id="R1ab26a98bd5c4a24" /><Relationship Type="http://schemas.openxmlformats.org/officeDocument/2006/relationships/slide" Target="/ppt/slides/slide4.xml" Id="Rb53dfcb395ac4ddb" /><Relationship Type="http://schemas.openxmlformats.org/officeDocument/2006/relationships/slide" Target="/ppt/slides/slide5.xml" Id="R0685342f48e54dca" /><Relationship Type="http://schemas.openxmlformats.org/officeDocument/2006/relationships/slide" Target="/ppt/slides/slide6.xml" Id="R1cd2e48e5835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f74b47499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a4c7b3584904" /><Relationship Type="http://schemas.openxmlformats.org/officeDocument/2006/relationships/theme" Target="/ppt/slideMasters/theme/theme1.xml" Id="Ra3f68ed5d034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ea4c7b358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53c43bc2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3e883d45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dc8b0aa5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bc40f1a8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904b60a8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cdd8a7e9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VIVIAN 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