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4c65986972f4db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50fc8f347448f3"/>
  </p:sldMasterIdLst>
  <p:sldIdLst>
    <p:sldId xmlns:r="http://schemas.openxmlformats.org/officeDocument/2006/relationships" id="256" r:id="R249cc28863ef4977"/>
    <p:sldId xmlns:r="http://schemas.openxmlformats.org/officeDocument/2006/relationships" id="257" r:id="R33738d2400b844e3"/>
    <p:sldId xmlns:r="http://schemas.openxmlformats.org/officeDocument/2006/relationships" id="258" r:id="Raad5cdcf04dd419e"/>
    <p:sldId xmlns:r="http://schemas.openxmlformats.org/officeDocument/2006/relationships" id="259" r:id="R69574f98951f4921"/>
    <p:sldId xmlns:r="http://schemas.openxmlformats.org/officeDocument/2006/relationships" id="260" r:id="R95ad6d315b4e4c8d"/>
    <p:sldId xmlns:r="http://schemas.openxmlformats.org/officeDocument/2006/relationships" id="261" r:id="Rec497bec96f94355"/>
    <p:sldId xmlns:r="http://schemas.openxmlformats.org/officeDocument/2006/relationships" id="262" r:id="R11e023bd1eee42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50fc8f347448f3" /><Relationship Type="http://schemas.openxmlformats.org/officeDocument/2006/relationships/slide" Target="/ppt/slides/slide1.xml" Id="R249cc28863ef4977" /><Relationship Type="http://schemas.openxmlformats.org/officeDocument/2006/relationships/slide" Target="/ppt/slides/slide2.xml" Id="R33738d2400b844e3" /><Relationship Type="http://schemas.openxmlformats.org/officeDocument/2006/relationships/slide" Target="/ppt/slides/slide3.xml" Id="Raad5cdcf04dd419e" /><Relationship Type="http://schemas.openxmlformats.org/officeDocument/2006/relationships/slide" Target="/ppt/slides/slide4.xml" Id="R69574f98951f4921" /><Relationship Type="http://schemas.openxmlformats.org/officeDocument/2006/relationships/slide" Target="/ppt/slides/slide5.xml" Id="R95ad6d315b4e4c8d" /><Relationship Type="http://schemas.openxmlformats.org/officeDocument/2006/relationships/slide" Target="/ppt/slides/slide6.xml" Id="Rec497bec96f94355" /><Relationship Type="http://schemas.openxmlformats.org/officeDocument/2006/relationships/slide" Target="/ppt/slides/slide7.xml" Id="R11e023bd1eee42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8cb1c504b244d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ef1d8089e4495f" /><Relationship Type="http://schemas.openxmlformats.org/officeDocument/2006/relationships/theme" Target="/ppt/slideMasters/theme/theme1.xml" Id="Rebee3a8765134db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6ef1d8089e4495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a6df3326b540a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867eb32f58464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de303b002242a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310e11ad2440d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f21c50aaa04f3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100c35e1d849a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29959eadbd47b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VIVIAN BØE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VIVIAN BØE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VIVIAN BØE INVEST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VIVIAN BØE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VIVIAN BØE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VIVIAN BØE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519 300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−1 345 083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1 487 881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32 289 836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33 711 741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VIVIAN BØE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VIVIAN BØE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VIVIAN BØE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Kilgata 5C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3217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989 213 997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VIVIAN BØE INVEST AS</a:t>
            </a:r>
          </a:p>
        </p:txBody>
      </p:sp>
    </p:spTree>
  </p:cSld>
  <p:clrMapOvr>
    <a:masterClrMapping xmlns:a="http://schemas.openxmlformats.org/drawingml/2006/main"/>
  </p:clrMapOvr>
</p:sld>
</file>