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4752638b7c42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68c6a276bb4297"/>
  </p:sldMasterIdLst>
  <p:sldIdLst>
    <p:sldId xmlns:r="http://schemas.openxmlformats.org/officeDocument/2006/relationships" id="256" r:id="R04db6f7ec4b6492e"/>
    <p:sldId xmlns:r="http://schemas.openxmlformats.org/officeDocument/2006/relationships" id="257" r:id="Re339a1b7c47f4d31"/>
    <p:sldId xmlns:r="http://schemas.openxmlformats.org/officeDocument/2006/relationships" id="258" r:id="R2cca3170ffa5493e"/>
    <p:sldId xmlns:r="http://schemas.openxmlformats.org/officeDocument/2006/relationships" id="259" r:id="Ra70f578081ab4558"/>
    <p:sldId xmlns:r="http://schemas.openxmlformats.org/officeDocument/2006/relationships" id="260" r:id="R4f2e8a9969494f46"/>
    <p:sldId xmlns:r="http://schemas.openxmlformats.org/officeDocument/2006/relationships" id="261" r:id="R0e645301c4714bf8"/>
    <p:sldId xmlns:r="http://schemas.openxmlformats.org/officeDocument/2006/relationships" id="262" r:id="R6646cf29af5943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68c6a276bb4297" /><Relationship Type="http://schemas.openxmlformats.org/officeDocument/2006/relationships/slide" Target="/ppt/slides/slide1.xml" Id="R04db6f7ec4b6492e" /><Relationship Type="http://schemas.openxmlformats.org/officeDocument/2006/relationships/slide" Target="/ppt/slides/slide2.xml" Id="Re339a1b7c47f4d31" /><Relationship Type="http://schemas.openxmlformats.org/officeDocument/2006/relationships/slide" Target="/ppt/slides/slide3.xml" Id="R2cca3170ffa5493e" /><Relationship Type="http://schemas.openxmlformats.org/officeDocument/2006/relationships/slide" Target="/ppt/slides/slide4.xml" Id="Ra70f578081ab4558" /><Relationship Type="http://schemas.openxmlformats.org/officeDocument/2006/relationships/slide" Target="/ppt/slides/slide5.xml" Id="R4f2e8a9969494f46" /><Relationship Type="http://schemas.openxmlformats.org/officeDocument/2006/relationships/slide" Target="/ppt/slides/slide6.xml" Id="R0e645301c4714bf8" /><Relationship Type="http://schemas.openxmlformats.org/officeDocument/2006/relationships/slide" Target="/ppt/slides/slide7.xml" Id="R6646cf29af5943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1df508b4ba48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b2eb2d02649e8" /><Relationship Type="http://schemas.openxmlformats.org/officeDocument/2006/relationships/theme" Target="/ppt/slideMasters/theme/theme1.xml" Id="Rcc881c666f0e45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fb2eb2d02649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2a824a54d42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d75a0a02c48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b04bc6fdb40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954dedfe649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24f0c120b4a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7deeb7dd74f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1747ea3ca4d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BIXBY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BIXBY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BIXBY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BIXBY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BIXBY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BIXBY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18 225 539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16 492 868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52 996 040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287 184 116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297 385 604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BIXBY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HARALD SOLSTAD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BIXBY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Hospitsveien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989 214 047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BIXBY HOLDING AS</a:t>
            </a:r>
          </a:p>
        </p:txBody>
      </p:sp>
    </p:spTree>
  </p:cSld>
  <p:clrMapOvr>
    <a:masterClrMapping xmlns:a="http://schemas.openxmlformats.org/drawingml/2006/main"/>
  </p:clrMapOvr>
</p:sld>
</file>