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f45ec0e7a354e3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ec953caf24d428b"/>
  </p:sldMasterIdLst>
  <p:sldIdLst>
    <p:sldId xmlns:r="http://schemas.openxmlformats.org/officeDocument/2006/relationships" id="256" r:id="R39362d16781f44b2"/>
    <p:sldId xmlns:r="http://schemas.openxmlformats.org/officeDocument/2006/relationships" id="257" r:id="R1cd354132d6c43f5"/>
    <p:sldId xmlns:r="http://schemas.openxmlformats.org/officeDocument/2006/relationships" id="258" r:id="Rd7844237d8b2440d"/>
    <p:sldId xmlns:r="http://schemas.openxmlformats.org/officeDocument/2006/relationships" id="259" r:id="R8afd734ca2c34581"/>
    <p:sldId xmlns:r="http://schemas.openxmlformats.org/officeDocument/2006/relationships" id="260" r:id="R4fc331d01ed84945"/>
    <p:sldId xmlns:r="http://schemas.openxmlformats.org/officeDocument/2006/relationships" id="261" r:id="Rdd8e5203c2524532"/>
    <p:sldId xmlns:r="http://schemas.openxmlformats.org/officeDocument/2006/relationships" id="262" r:id="R201773f43247410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ec953caf24d428b" /><Relationship Type="http://schemas.openxmlformats.org/officeDocument/2006/relationships/slide" Target="/ppt/slides/slide1.xml" Id="R39362d16781f44b2" /><Relationship Type="http://schemas.openxmlformats.org/officeDocument/2006/relationships/slide" Target="/ppt/slides/slide2.xml" Id="R1cd354132d6c43f5" /><Relationship Type="http://schemas.openxmlformats.org/officeDocument/2006/relationships/slide" Target="/ppt/slides/slide3.xml" Id="Rd7844237d8b2440d" /><Relationship Type="http://schemas.openxmlformats.org/officeDocument/2006/relationships/slide" Target="/ppt/slides/slide4.xml" Id="R8afd734ca2c34581" /><Relationship Type="http://schemas.openxmlformats.org/officeDocument/2006/relationships/slide" Target="/ppt/slides/slide5.xml" Id="R4fc331d01ed84945" /><Relationship Type="http://schemas.openxmlformats.org/officeDocument/2006/relationships/slide" Target="/ppt/slides/slide6.xml" Id="Rdd8e5203c2524532" /><Relationship Type="http://schemas.openxmlformats.org/officeDocument/2006/relationships/slide" Target="/ppt/slides/slide7.xml" Id="R201773f43247410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3876a4a6b984e6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67c75bf7c3b4b66" /><Relationship Type="http://schemas.openxmlformats.org/officeDocument/2006/relationships/theme" Target="/ppt/slideMasters/theme/theme1.xml" Id="R0a7da4eb3e5b451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67c75bf7c3b4b6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3061b6c2d0b4b3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e7ae104fa28491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4b961df6b074d9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2d91d5c5530439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b7562e10743473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af444ddc58341a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5788cc279224b6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AGIA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AGIA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AGIA INVEST AS ble etablert [år] og holder til i Vollen.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AGIA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AGIA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AGIA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−6 961 686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AGIA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ALFRED SIGVALD AALEN  –  25,0 %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ANDRE STENSENG AALEN  –  25,0 %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GEORG STENSENG AALEN  –  25,0 %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INGER SOLVEIG STENSENG AALEN  –  25,0 %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AGIA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Eventyrveien 19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1391 Vollen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989 214 721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AGIA INVEST AS</a:t>
            </a:r>
          </a:p>
        </p:txBody>
      </p:sp>
    </p:spTree>
  </p:cSld>
  <p:clrMapOvr>
    <a:masterClrMapping xmlns:a="http://schemas.openxmlformats.org/drawingml/2006/main"/>
  </p:clrMapOvr>
</p:sld>
</file>