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974cbd7d9f40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5461cc75ac4a94"/>
  </p:sldMasterIdLst>
  <p:sldIdLst>
    <p:sldId xmlns:r="http://schemas.openxmlformats.org/officeDocument/2006/relationships" id="256" r:id="Re33ee95458fd426e"/>
    <p:sldId xmlns:r="http://schemas.openxmlformats.org/officeDocument/2006/relationships" id="257" r:id="R51e04835dc174dc1"/>
    <p:sldId xmlns:r="http://schemas.openxmlformats.org/officeDocument/2006/relationships" id="258" r:id="R3595f9adc4ef459e"/>
    <p:sldId xmlns:r="http://schemas.openxmlformats.org/officeDocument/2006/relationships" id="259" r:id="R7c2bea57d1e24093"/>
    <p:sldId xmlns:r="http://schemas.openxmlformats.org/officeDocument/2006/relationships" id="260" r:id="R348e913102344687"/>
    <p:sldId xmlns:r="http://schemas.openxmlformats.org/officeDocument/2006/relationships" id="261" r:id="R889e536212524f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5461cc75ac4a94" /><Relationship Type="http://schemas.openxmlformats.org/officeDocument/2006/relationships/slide" Target="/ppt/slides/slide1.xml" Id="Re33ee95458fd426e" /><Relationship Type="http://schemas.openxmlformats.org/officeDocument/2006/relationships/slide" Target="/ppt/slides/slide2.xml" Id="R51e04835dc174dc1" /><Relationship Type="http://schemas.openxmlformats.org/officeDocument/2006/relationships/slide" Target="/ppt/slides/slide3.xml" Id="R3595f9adc4ef459e" /><Relationship Type="http://schemas.openxmlformats.org/officeDocument/2006/relationships/slide" Target="/ppt/slides/slide4.xml" Id="R7c2bea57d1e24093" /><Relationship Type="http://schemas.openxmlformats.org/officeDocument/2006/relationships/slide" Target="/ppt/slides/slide5.xml" Id="R348e913102344687" /><Relationship Type="http://schemas.openxmlformats.org/officeDocument/2006/relationships/slide" Target="/ppt/slides/slide6.xml" Id="R889e536212524f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8efc85564249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1b36c7c0141d6" /><Relationship Type="http://schemas.openxmlformats.org/officeDocument/2006/relationships/theme" Target="/ppt/slideMasters/theme/theme1.xml" Id="R763765f8011f4a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a1b36c7c0141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e33c016d340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91bf7e07448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a406368604e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4bf802aa242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b4d139f9243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7402e82d848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 T. THOMASSEN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T. THOMASSEN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T. THOMASSEN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T. THOMASSEN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T. THOMASSEN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T. THOMASSEN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Markaplassen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7054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989 214 810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T. THOMASSEN HOLDING AS</a:t>
            </a:r>
          </a:p>
        </p:txBody>
      </p:sp>
    </p:spTree>
  </p:cSld>
  <p:clrMapOvr>
    <a:masterClrMapping xmlns:a="http://schemas.openxmlformats.org/drawingml/2006/main"/>
  </p:clrMapOvr>
</p:sld>
</file>