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8ef515cf7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1afe9a997452d"/>
  </p:sldMasterIdLst>
  <p:sldIdLst>
    <p:sldId xmlns:r="http://schemas.openxmlformats.org/officeDocument/2006/relationships" id="256" r:id="R4c845a29c05842ee"/>
    <p:sldId xmlns:r="http://schemas.openxmlformats.org/officeDocument/2006/relationships" id="257" r:id="R6dd43de6a99246a0"/>
    <p:sldId xmlns:r="http://schemas.openxmlformats.org/officeDocument/2006/relationships" id="258" r:id="R420d4791f46b4b21"/>
    <p:sldId xmlns:r="http://schemas.openxmlformats.org/officeDocument/2006/relationships" id="259" r:id="Ree2f2bebc58d4e64"/>
    <p:sldId xmlns:r="http://schemas.openxmlformats.org/officeDocument/2006/relationships" id="260" r:id="R8b27db16ed574912"/>
    <p:sldId xmlns:r="http://schemas.openxmlformats.org/officeDocument/2006/relationships" id="261" r:id="R68c4f3ca445e4dd8"/>
    <p:sldId xmlns:r="http://schemas.openxmlformats.org/officeDocument/2006/relationships" id="262" r:id="R5776aebe377c48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1afe9a997452d" /><Relationship Type="http://schemas.openxmlformats.org/officeDocument/2006/relationships/slide" Target="/ppt/slides/slide1.xml" Id="R4c845a29c05842ee" /><Relationship Type="http://schemas.openxmlformats.org/officeDocument/2006/relationships/slide" Target="/ppt/slides/slide2.xml" Id="R6dd43de6a99246a0" /><Relationship Type="http://schemas.openxmlformats.org/officeDocument/2006/relationships/slide" Target="/ppt/slides/slide3.xml" Id="R420d4791f46b4b21" /><Relationship Type="http://schemas.openxmlformats.org/officeDocument/2006/relationships/slide" Target="/ppt/slides/slide4.xml" Id="Ree2f2bebc58d4e64" /><Relationship Type="http://schemas.openxmlformats.org/officeDocument/2006/relationships/slide" Target="/ppt/slides/slide5.xml" Id="R8b27db16ed574912" /><Relationship Type="http://schemas.openxmlformats.org/officeDocument/2006/relationships/slide" Target="/ppt/slides/slide6.xml" Id="R68c4f3ca445e4dd8" /><Relationship Type="http://schemas.openxmlformats.org/officeDocument/2006/relationships/slide" Target="/ppt/slides/slide7.xml" Id="R5776aebe377c48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146df8092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a02d7b85f437b" /><Relationship Type="http://schemas.openxmlformats.org/officeDocument/2006/relationships/theme" Target="/ppt/slideMasters/theme/theme1.xml" Id="Rcdf39b6c07a5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a02d7b85f43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da8a2e40c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8c3f8d717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d11500eb348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af7506644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89cf1c61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30a705ef4e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088d0fc30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T. THOMASSEN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38 143 565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41 917 660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JAN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