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adde6c6fe641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e4e8d1fb3d4ab8"/>
  </p:sldMasterIdLst>
  <p:sldIdLst>
    <p:sldId xmlns:r="http://schemas.openxmlformats.org/officeDocument/2006/relationships" id="256" r:id="R6f92e88d3de341c3"/>
    <p:sldId xmlns:r="http://schemas.openxmlformats.org/officeDocument/2006/relationships" id="257" r:id="R775c363a66424db3"/>
    <p:sldId xmlns:r="http://schemas.openxmlformats.org/officeDocument/2006/relationships" id="258" r:id="R4691fe9859244192"/>
    <p:sldId xmlns:r="http://schemas.openxmlformats.org/officeDocument/2006/relationships" id="259" r:id="R68eb9f3cc2f8421e"/>
    <p:sldId xmlns:r="http://schemas.openxmlformats.org/officeDocument/2006/relationships" id="260" r:id="Rab753afd5c3449cb"/>
    <p:sldId xmlns:r="http://schemas.openxmlformats.org/officeDocument/2006/relationships" id="261" r:id="R6a8c26964ed0466e"/>
    <p:sldId xmlns:r="http://schemas.openxmlformats.org/officeDocument/2006/relationships" id="262" r:id="R6c8b2ec7e5fe4b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e4e8d1fb3d4ab8" /><Relationship Type="http://schemas.openxmlformats.org/officeDocument/2006/relationships/slide" Target="/ppt/slides/slide1.xml" Id="R6f92e88d3de341c3" /><Relationship Type="http://schemas.openxmlformats.org/officeDocument/2006/relationships/slide" Target="/ppt/slides/slide2.xml" Id="R775c363a66424db3" /><Relationship Type="http://schemas.openxmlformats.org/officeDocument/2006/relationships/slide" Target="/ppt/slides/slide3.xml" Id="R4691fe9859244192" /><Relationship Type="http://schemas.openxmlformats.org/officeDocument/2006/relationships/slide" Target="/ppt/slides/slide4.xml" Id="R68eb9f3cc2f8421e" /><Relationship Type="http://schemas.openxmlformats.org/officeDocument/2006/relationships/slide" Target="/ppt/slides/slide5.xml" Id="Rab753afd5c3449cb" /><Relationship Type="http://schemas.openxmlformats.org/officeDocument/2006/relationships/slide" Target="/ppt/slides/slide6.xml" Id="R6a8c26964ed0466e" /><Relationship Type="http://schemas.openxmlformats.org/officeDocument/2006/relationships/slide" Target="/ppt/slides/slide7.xml" Id="R6c8b2ec7e5fe4b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31430afa0c42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510ec2558248f5" /><Relationship Type="http://schemas.openxmlformats.org/officeDocument/2006/relationships/theme" Target="/ppt/slideMasters/theme/theme1.xml" Id="R82757878661e4b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510ec2558248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10af0a1fe345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eafc2e2d734a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5e3981572749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5b655ec3244c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655724d03341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a516c198194e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9018a473d4d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ARKIV &amp; LAGER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ARKIV &amp; LAGER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ARKIV &amp; LAGER AS ble etablert [år] og holder til i Skåtøy.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ARKIV &amp; LAGER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ARKIV &amp; LAGER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ARKIV &amp; LAGER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−160 225 192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−94 406 336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1 309 174 069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1 316 674 028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ARKIV &amp; LAGER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BLAKSETH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ARKIV &amp; LAGER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Dønvika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3780 Skåtøy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989 215 213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ARKIV &amp; LAGER AS</a:t>
            </a:r>
          </a:p>
        </p:txBody>
      </p:sp>
    </p:spTree>
  </p:cSld>
  <p:clrMapOvr>
    <a:masterClrMapping xmlns:a="http://schemas.openxmlformats.org/drawingml/2006/main"/>
  </p:clrMapOvr>
</p:sld>
</file>