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870defca904b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0ae828b57a42b4"/>
  </p:sldMasterIdLst>
  <p:sldIdLst>
    <p:sldId xmlns:r="http://schemas.openxmlformats.org/officeDocument/2006/relationships" id="256" r:id="R28a2064ec24649be"/>
    <p:sldId xmlns:r="http://schemas.openxmlformats.org/officeDocument/2006/relationships" id="257" r:id="R68e808eeda1c4715"/>
    <p:sldId xmlns:r="http://schemas.openxmlformats.org/officeDocument/2006/relationships" id="258" r:id="R51310c01ae1f476c"/>
    <p:sldId xmlns:r="http://schemas.openxmlformats.org/officeDocument/2006/relationships" id="259" r:id="Ra582d5302219418b"/>
    <p:sldId xmlns:r="http://schemas.openxmlformats.org/officeDocument/2006/relationships" id="260" r:id="R4719f7b8191e4cef"/>
    <p:sldId xmlns:r="http://schemas.openxmlformats.org/officeDocument/2006/relationships" id="261" r:id="R26943a3ed35243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0ae828b57a42b4" /><Relationship Type="http://schemas.openxmlformats.org/officeDocument/2006/relationships/slide" Target="/ppt/slides/slide1.xml" Id="R28a2064ec24649be" /><Relationship Type="http://schemas.openxmlformats.org/officeDocument/2006/relationships/slide" Target="/ppt/slides/slide2.xml" Id="R68e808eeda1c4715" /><Relationship Type="http://schemas.openxmlformats.org/officeDocument/2006/relationships/slide" Target="/ppt/slides/slide3.xml" Id="R51310c01ae1f476c" /><Relationship Type="http://schemas.openxmlformats.org/officeDocument/2006/relationships/slide" Target="/ppt/slides/slide4.xml" Id="Ra582d5302219418b" /><Relationship Type="http://schemas.openxmlformats.org/officeDocument/2006/relationships/slide" Target="/ppt/slides/slide5.xml" Id="R4719f7b8191e4cef" /><Relationship Type="http://schemas.openxmlformats.org/officeDocument/2006/relationships/slide" Target="/ppt/slides/slide6.xml" Id="R26943a3ed35243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c19365d88746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2fbd1137f4530" /><Relationship Type="http://schemas.openxmlformats.org/officeDocument/2006/relationships/theme" Target="/ppt/slideMasters/theme/theme1.xml" Id="R89563d665af34a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c2fbd1137f45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fe3de5d1d40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ee7cb1cf441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330bf994b45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659aa170da4e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8a260cf9340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33247272a4b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TS TRADING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TS TRADING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STOKKAN TERJE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TRADING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989 215 949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TRADING AS</a:t>
            </a:r>
          </a:p>
        </p:txBody>
      </p:sp>
    </p:spTree>
  </p:cSld>
  <p:clrMapOvr>
    <a:masterClrMapping xmlns:a="http://schemas.openxmlformats.org/drawingml/2006/main"/>
  </p:clrMapOvr>
</p:sld>
</file>