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20796b93ea4a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0c3496ad3e47e2"/>
  </p:sldMasterIdLst>
  <p:sldIdLst>
    <p:sldId xmlns:r="http://schemas.openxmlformats.org/officeDocument/2006/relationships" id="256" r:id="R4f5241ff1ed042fb"/>
    <p:sldId xmlns:r="http://schemas.openxmlformats.org/officeDocument/2006/relationships" id="257" r:id="R0edfdbe395ed4024"/>
    <p:sldId xmlns:r="http://schemas.openxmlformats.org/officeDocument/2006/relationships" id="258" r:id="Rfa32ad2ea71a4815"/>
    <p:sldId xmlns:r="http://schemas.openxmlformats.org/officeDocument/2006/relationships" id="259" r:id="Rf604b6af12564d67"/>
    <p:sldId xmlns:r="http://schemas.openxmlformats.org/officeDocument/2006/relationships" id="260" r:id="R92d66d2c1c384ec6"/>
    <p:sldId xmlns:r="http://schemas.openxmlformats.org/officeDocument/2006/relationships" id="261" r:id="R754b7b735e424d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0c3496ad3e47e2" /><Relationship Type="http://schemas.openxmlformats.org/officeDocument/2006/relationships/slide" Target="/ppt/slides/slide1.xml" Id="R4f5241ff1ed042fb" /><Relationship Type="http://schemas.openxmlformats.org/officeDocument/2006/relationships/slide" Target="/ppt/slides/slide2.xml" Id="R0edfdbe395ed4024" /><Relationship Type="http://schemas.openxmlformats.org/officeDocument/2006/relationships/slide" Target="/ppt/slides/slide3.xml" Id="Rfa32ad2ea71a4815" /><Relationship Type="http://schemas.openxmlformats.org/officeDocument/2006/relationships/slide" Target="/ppt/slides/slide4.xml" Id="Rf604b6af12564d67" /><Relationship Type="http://schemas.openxmlformats.org/officeDocument/2006/relationships/slide" Target="/ppt/slides/slide5.xml" Id="R92d66d2c1c384ec6" /><Relationship Type="http://schemas.openxmlformats.org/officeDocument/2006/relationships/slide" Target="/ppt/slides/slide6.xml" Id="R754b7b735e424d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12dd83397c40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957a4c686480d" /><Relationship Type="http://schemas.openxmlformats.org/officeDocument/2006/relationships/theme" Target="/ppt/slideMasters/theme/theme1.xml" Id="R2473197a473b48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1957a4c68648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d00aaae6949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95b1f1f0d46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aa5c017524c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8c6b74c9745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0425ccfb142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e7629fc5443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MALSTRAUM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MALSTRAUM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MALSTRAUM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MALSTRAUM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MALSTRAUM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MALSTRAUM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LARSEN BÅRD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MALSTRAUM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MALSTRAUM INVEST AS</a:t>
            </a:r>
          </a:p>
        </p:txBody>
      </p:sp>
    </p:spTree>
  </p:cSld>
  <p:clrMapOvr>
    <a:masterClrMapping xmlns:a="http://schemas.openxmlformats.org/drawingml/2006/main"/>
  </p:clrMapOvr>
</p:sld>
</file>