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bcc9e01bba43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0e17380b9a4f63"/>
  </p:sldMasterIdLst>
  <p:sldIdLst>
    <p:sldId xmlns:r="http://schemas.openxmlformats.org/officeDocument/2006/relationships" id="256" r:id="R74045a4ce02f4366"/>
    <p:sldId xmlns:r="http://schemas.openxmlformats.org/officeDocument/2006/relationships" id="257" r:id="R280f96c37497429b"/>
    <p:sldId xmlns:r="http://schemas.openxmlformats.org/officeDocument/2006/relationships" id="258" r:id="R0947632ef8ca408f"/>
    <p:sldId xmlns:r="http://schemas.openxmlformats.org/officeDocument/2006/relationships" id="259" r:id="R657ada3a249c4738"/>
    <p:sldId xmlns:r="http://schemas.openxmlformats.org/officeDocument/2006/relationships" id="260" r:id="Ra4bf61275c3e4234"/>
    <p:sldId xmlns:r="http://schemas.openxmlformats.org/officeDocument/2006/relationships" id="261" r:id="R566b99248ac84fc0"/>
    <p:sldId xmlns:r="http://schemas.openxmlformats.org/officeDocument/2006/relationships" id="262" r:id="R6d8295d47edb49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e17380b9a4f63" /><Relationship Type="http://schemas.openxmlformats.org/officeDocument/2006/relationships/slide" Target="/ppt/slides/slide1.xml" Id="R74045a4ce02f4366" /><Relationship Type="http://schemas.openxmlformats.org/officeDocument/2006/relationships/slide" Target="/ppt/slides/slide2.xml" Id="R280f96c37497429b" /><Relationship Type="http://schemas.openxmlformats.org/officeDocument/2006/relationships/slide" Target="/ppt/slides/slide3.xml" Id="R0947632ef8ca408f" /><Relationship Type="http://schemas.openxmlformats.org/officeDocument/2006/relationships/slide" Target="/ppt/slides/slide4.xml" Id="R657ada3a249c4738" /><Relationship Type="http://schemas.openxmlformats.org/officeDocument/2006/relationships/slide" Target="/ppt/slides/slide5.xml" Id="Ra4bf61275c3e4234" /><Relationship Type="http://schemas.openxmlformats.org/officeDocument/2006/relationships/slide" Target="/ppt/slides/slide6.xml" Id="R566b99248ac84fc0" /><Relationship Type="http://schemas.openxmlformats.org/officeDocument/2006/relationships/slide" Target="/ppt/slides/slide7.xml" Id="R6d8295d47edb49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e418f20194d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be01e76b94031" /><Relationship Type="http://schemas.openxmlformats.org/officeDocument/2006/relationships/theme" Target="/ppt/slideMasters/theme/theme1.xml" Id="R7bd8621162e84f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ebe01e76b940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af9eecc7f47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d79615ee248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c47246d7446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e2b0e5cf548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1efee75a543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7e802404849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52648b8454a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INCENTO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INCENTO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244 242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28 882 139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28 950 855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TORJE LUNDERENG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Torje Lundereng, Bruksenhetsnummer 5501, Osterhaus' gate 16E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per.david.lundereng@gmail.com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989 217 526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INCENTO AS</a:t>
            </a:r>
          </a:p>
        </p:txBody>
      </p:sp>
    </p:spTree>
  </p:cSld>
  <p:clrMapOvr>
    <a:masterClrMapping xmlns:a="http://schemas.openxmlformats.org/drawingml/2006/main"/>
  </p:clrMapOvr>
</p:sld>
</file>