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2eeea435941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df3939e3d540ae"/>
  </p:sldMasterIdLst>
  <p:sldIdLst>
    <p:sldId xmlns:r="http://schemas.openxmlformats.org/officeDocument/2006/relationships" id="256" r:id="Rfe0144e890b24c68"/>
    <p:sldId xmlns:r="http://schemas.openxmlformats.org/officeDocument/2006/relationships" id="257" r:id="Rf3ab182c721b439a"/>
    <p:sldId xmlns:r="http://schemas.openxmlformats.org/officeDocument/2006/relationships" id="258" r:id="Rb25aa497aa5a455d"/>
    <p:sldId xmlns:r="http://schemas.openxmlformats.org/officeDocument/2006/relationships" id="259" r:id="R812053f976714e63"/>
    <p:sldId xmlns:r="http://schemas.openxmlformats.org/officeDocument/2006/relationships" id="260" r:id="R1a5e8c2ae3f4472e"/>
    <p:sldId xmlns:r="http://schemas.openxmlformats.org/officeDocument/2006/relationships" id="261" r:id="Rb7116914355f46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f3939e3d540ae" /><Relationship Type="http://schemas.openxmlformats.org/officeDocument/2006/relationships/slide" Target="/ppt/slides/slide1.xml" Id="Rfe0144e890b24c68" /><Relationship Type="http://schemas.openxmlformats.org/officeDocument/2006/relationships/slide" Target="/ppt/slides/slide2.xml" Id="Rf3ab182c721b439a" /><Relationship Type="http://schemas.openxmlformats.org/officeDocument/2006/relationships/slide" Target="/ppt/slides/slide3.xml" Id="Rb25aa497aa5a455d" /><Relationship Type="http://schemas.openxmlformats.org/officeDocument/2006/relationships/slide" Target="/ppt/slides/slide4.xml" Id="R812053f976714e63" /><Relationship Type="http://schemas.openxmlformats.org/officeDocument/2006/relationships/slide" Target="/ppt/slides/slide5.xml" Id="R1a5e8c2ae3f4472e" /><Relationship Type="http://schemas.openxmlformats.org/officeDocument/2006/relationships/slide" Target="/ppt/slides/slide6.xml" Id="Rb7116914355f46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f6beb1d0d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62b0908794aaf" /><Relationship Type="http://schemas.openxmlformats.org/officeDocument/2006/relationships/theme" Target="/ppt/slideMasters/theme/theme1.xml" Id="R513623ec276f46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762b0908794a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7bf419a6c4b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af48ad39647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ab31cb394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aed8e4ded4f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f2238c51f4e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b057c907f4a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Hommelvikhøgda, Malvikvegen 1565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