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f52a4046c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4d1609c654070"/>
  </p:sldMasterIdLst>
  <p:sldIdLst>
    <p:sldId xmlns:r="http://schemas.openxmlformats.org/officeDocument/2006/relationships" id="256" r:id="R4aca34c5c3784e05"/>
    <p:sldId xmlns:r="http://schemas.openxmlformats.org/officeDocument/2006/relationships" id="257" r:id="Rbcf9bfb6c2d64ffb"/>
    <p:sldId xmlns:r="http://schemas.openxmlformats.org/officeDocument/2006/relationships" id="258" r:id="Rd6a680cfda864d34"/>
    <p:sldId xmlns:r="http://schemas.openxmlformats.org/officeDocument/2006/relationships" id="259" r:id="R90c6aaca28b84c4b"/>
    <p:sldId xmlns:r="http://schemas.openxmlformats.org/officeDocument/2006/relationships" id="260" r:id="R9a108683102b4e05"/>
    <p:sldId xmlns:r="http://schemas.openxmlformats.org/officeDocument/2006/relationships" id="261" r:id="R20a1c1002b5b439c"/>
    <p:sldId xmlns:r="http://schemas.openxmlformats.org/officeDocument/2006/relationships" id="262" r:id="R4dc3ae564b3a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4d1609c654070" /><Relationship Type="http://schemas.openxmlformats.org/officeDocument/2006/relationships/slide" Target="/ppt/slides/slide1.xml" Id="R4aca34c5c3784e05" /><Relationship Type="http://schemas.openxmlformats.org/officeDocument/2006/relationships/slide" Target="/ppt/slides/slide2.xml" Id="Rbcf9bfb6c2d64ffb" /><Relationship Type="http://schemas.openxmlformats.org/officeDocument/2006/relationships/slide" Target="/ppt/slides/slide3.xml" Id="Rd6a680cfda864d34" /><Relationship Type="http://schemas.openxmlformats.org/officeDocument/2006/relationships/slide" Target="/ppt/slides/slide4.xml" Id="R90c6aaca28b84c4b" /><Relationship Type="http://schemas.openxmlformats.org/officeDocument/2006/relationships/slide" Target="/ppt/slides/slide5.xml" Id="R9a108683102b4e05" /><Relationship Type="http://schemas.openxmlformats.org/officeDocument/2006/relationships/slide" Target="/ppt/slides/slide6.xml" Id="R20a1c1002b5b439c" /><Relationship Type="http://schemas.openxmlformats.org/officeDocument/2006/relationships/slide" Target="/ppt/slides/slide7.xml" Id="R4dc3ae564b3a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a9b7b9a35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120820ca415e" /><Relationship Type="http://schemas.openxmlformats.org/officeDocument/2006/relationships/theme" Target="/ppt/slideMasters/theme/theme1.xml" Id="Rea17fcc3065b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3120820ca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5a598a19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7da82267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1e0cd27d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8e8142c8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fafd6f991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2851578a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ab72079c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