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b8e4bc59c3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8e9db9e5c429d"/>
  </p:sldMasterIdLst>
  <p:sldIdLst>
    <p:sldId xmlns:r="http://schemas.openxmlformats.org/officeDocument/2006/relationships" id="256" r:id="R2144fdb0a9cc4729"/>
    <p:sldId xmlns:r="http://schemas.openxmlformats.org/officeDocument/2006/relationships" id="257" r:id="R73375b9a2bf344ee"/>
    <p:sldId xmlns:r="http://schemas.openxmlformats.org/officeDocument/2006/relationships" id="258" r:id="Rb145ba3b68aa41ab"/>
    <p:sldId xmlns:r="http://schemas.openxmlformats.org/officeDocument/2006/relationships" id="259" r:id="R597f427874aa4683"/>
    <p:sldId xmlns:r="http://schemas.openxmlformats.org/officeDocument/2006/relationships" id="260" r:id="R0c5bb7201ca04e21"/>
    <p:sldId xmlns:r="http://schemas.openxmlformats.org/officeDocument/2006/relationships" id="261" r:id="R8bd78cd0ab0c4504"/>
    <p:sldId xmlns:r="http://schemas.openxmlformats.org/officeDocument/2006/relationships" id="262" r:id="R4d9c1669dd7b43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8e9db9e5c429d" /><Relationship Type="http://schemas.openxmlformats.org/officeDocument/2006/relationships/slide" Target="/ppt/slides/slide1.xml" Id="R2144fdb0a9cc4729" /><Relationship Type="http://schemas.openxmlformats.org/officeDocument/2006/relationships/slide" Target="/ppt/slides/slide2.xml" Id="R73375b9a2bf344ee" /><Relationship Type="http://schemas.openxmlformats.org/officeDocument/2006/relationships/slide" Target="/ppt/slides/slide3.xml" Id="Rb145ba3b68aa41ab" /><Relationship Type="http://schemas.openxmlformats.org/officeDocument/2006/relationships/slide" Target="/ppt/slides/slide4.xml" Id="R597f427874aa4683" /><Relationship Type="http://schemas.openxmlformats.org/officeDocument/2006/relationships/slide" Target="/ppt/slides/slide5.xml" Id="R0c5bb7201ca04e21" /><Relationship Type="http://schemas.openxmlformats.org/officeDocument/2006/relationships/slide" Target="/ppt/slides/slide6.xml" Id="R8bd78cd0ab0c4504" /><Relationship Type="http://schemas.openxmlformats.org/officeDocument/2006/relationships/slide" Target="/ppt/slides/slide7.xml" Id="R4d9c1669dd7b43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b8142bb2e4f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b4f3ec91546bc" /><Relationship Type="http://schemas.openxmlformats.org/officeDocument/2006/relationships/theme" Target="/ppt/slideMasters/theme/theme1.xml" Id="R454036b7981a40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6b4f3ec91546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1b746154e47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bd581f18a48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3b1a6aead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3a072965b48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1db04392c4a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f52a3036b4b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27243236b4b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ERIK 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HANSEN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15 685 042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182 088 116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202 246 492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L Aunes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9009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989 218 077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ERIK HANSEN INVEST AS</a:t>
            </a:r>
          </a:p>
        </p:txBody>
      </p:sp>
    </p:spTree>
  </p:cSld>
  <p:clrMapOvr>
    <a:masterClrMapping xmlns:a="http://schemas.openxmlformats.org/drawingml/2006/main"/>
  </p:clrMapOvr>
</p:sld>
</file>