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9988097ca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d4135012f4d5d"/>
  </p:sldMasterIdLst>
  <p:sldIdLst>
    <p:sldId xmlns:r="http://schemas.openxmlformats.org/officeDocument/2006/relationships" id="256" r:id="Rac2814fa00404c56"/>
    <p:sldId xmlns:r="http://schemas.openxmlformats.org/officeDocument/2006/relationships" id="257" r:id="R0395243b66e64821"/>
    <p:sldId xmlns:r="http://schemas.openxmlformats.org/officeDocument/2006/relationships" id="258" r:id="Re9fc8affef884f3a"/>
    <p:sldId xmlns:r="http://schemas.openxmlformats.org/officeDocument/2006/relationships" id="259" r:id="Rc45de011883740ae"/>
    <p:sldId xmlns:r="http://schemas.openxmlformats.org/officeDocument/2006/relationships" id="260" r:id="R472738fcf0404262"/>
    <p:sldId xmlns:r="http://schemas.openxmlformats.org/officeDocument/2006/relationships" id="261" r:id="Re9a0879d880a4f23"/>
    <p:sldId xmlns:r="http://schemas.openxmlformats.org/officeDocument/2006/relationships" id="262" r:id="Rb96169e2cd7f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d4135012f4d5d" /><Relationship Type="http://schemas.openxmlformats.org/officeDocument/2006/relationships/slide" Target="/ppt/slides/slide1.xml" Id="Rac2814fa00404c56" /><Relationship Type="http://schemas.openxmlformats.org/officeDocument/2006/relationships/slide" Target="/ppt/slides/slide2.xml" Id="R0395243b66e64821" /><Relationship Type="http://schemas.openxmlformats.org/officeDocument/2006/relationships/slide" Target="/ppt/slides/slide3.xml" Id="Re9fc8affef884f3a" /><Relationship Type="http://schemas.openxmlformats.org/officeDocument/2006/relationships/slide" Target="/ppt/slides/slide4.xml" Id="Rc45de011883740ae" /><Relationship Type="http://schemas.openxmlformats.org/officeDocument/2006/relationships/slide" Target="/ppt/slides/slide5.xml" Id="R472738fcf0404262" /><Relationship Type="http://schemas.openxmlformats.org/officeDocument/2006/relationships/slide" Target="/ppt/slides/slide6.xml" Id="Re9a0879d880a4f23" /><Relationship Type="http://schemas.openxmlformats.org/officeDocument/2006/relationships/slide" Target="/ppt/slides/slide7.xml" Id="Rb96169e2cd7f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ee62d7bb1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bed1a2e847ce" /><Relationship Type="http://schemas.openxmlformats.org/officeDocument/2006/relationships/theme" Target="/ppt/slideMasters/theme/theme1.xml" Id="R2c416aa87c70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9bed1a2e8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cbc17ef9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f178302f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c345b4b85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05544529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1b9399a7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bf071f9d7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877518d1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BERRE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BERRE PLUSS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31 270 619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46 154 316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FLO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Visnesvegen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