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7056b1984c64d6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89f1009b3174bef"/>
  </p:sldMasterIdLst>
  <p:sldIdLst>
    <p:sldId xmlns:r="http://schemas.openxmlformats.org/officeDocument/2006/relationships" id="256" r:id="R7e034d1df8044229"/>
    <p:sldId xmlns:r="http://schemas.openxmlformats.org/officeDocument/2006/relationships" id="257" r:id="R52d95f5f5b114ad0"/>
    <p:sldId xmlns:r="http://schemas.openxmlformats.org/officeDocument/2006/relationships" id="258" r:id="R52d3ebf6db2b4e98"/>
    <p:sldId xmlns:r="http://schemas.openxmlformats.org/officeDocument/2006/relationships" id="259" r:id="R057f2ea401fb4cef"/>
    <p:sldId xmlns:r="http://schemas.openxmlformats.org/officeDocument/2006/relationships" id="260" r:id="R59c878850a7d4559"/>
    <p:sldId xmlns:r="http://schemas.openxmlformats.org/officeDocument/2006/relationships" id="261" r:id="R27c5394cc4c24725"/>
    <p:sldId xmlns:r="http://schemas.openxmlformats.org/officeDocument/2006/relationships" id="262" r:id="R3c23a76316fc48a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9f1009b3174bef" /><Relationship Type="http://schemas.openxmlformats.org/officeDocument/2006/relationships/slide" Target="/ppt/slides/slide1.xml" Id="R7e034d1df8044229" /><Relationship Type="http://schemas.openxmlformats.org/officeDocument/2006/relationships/slide" Target="/ppt/slides/slide2.xml" Id="R52d95f5f5b114ad0" /><Relationship Type="http://schemas.openxmlformats.org/officeDocument/2006/relationships/slide" Target="/ppt/slides/slide3.xml" Id="R52d3ebf6db2b4e98" /><Relationship Type="http://schemas.openxmlformats.org/officeDocument/2006/relationships/slide" Target="/ppt/slides/slide4.xml" Id="R057f2ea401fb4cef" /><Relationship Type="http://schemas.openxmlformats.org/officeDocument/2006/relationships/slide" Target="/ppt/slides/slide5.xml" Id="R59c878850a7d4559" /><Relationship Type="http://schemas.openxmlformats.org/officeDocument/2006/relationships/slide" Target="/ppt/slides/slide6.xml" Id="R27c5394cc4c24725" /><Relationship Type="http://schemas.openxmlformats.org/officeDocument/2006/relationships/slide" Target="/ppt/slides/slide7.xml" Id="R3c23a76316fc48a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95d29b66bd434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a836491b87419c" /><Relationship Type="http://schemas.openxmlformats.org/officeDocument/2006/relationships/theme" Target="/ppt/slideMasters/theme/theme1.xml" Id="R97b95516aa9842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aa836491b87419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ddea8190af4d7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23d6cceab14fa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61f7f80be5404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4f88697885451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057259a8c34fe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563dc15e0949d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17e1540146440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GRØNSTØLHUSET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GRØNSTØLHUSET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GRØNSTØLHUSET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GRØNSTØLHUSET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GRØNSTØLHUSET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GRØNSTØLHUSET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−13 421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−371 549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5 510 951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5 518 060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GRØNSTØLHUSET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 ENGER GRØNSTØL  –  99,0 %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KARSTEN GRØNSTØL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GRØNSTØLHUSET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Fedjedalen 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5534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989 219 618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GRØNSTØLHUSET AS</a:t>
            </a:r>
          </a:p>
        </p:txBody>
      </p:sp>
    </p:spTree>
  </p:cSld>
  <p:clrMapOvr>
    <a:masterClrMapping xmlns:a="http://schemas.openxmlformats.org/drawingml/2006/main"/>
  </p:clrMapOvr>
</p:sld>
</file>