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5dbd7fdda44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d85a7b1e64a7c"/>
  </p:sldMasterIdLst>
  <p:sldIdLst>
    <p:sldId xmlns:r="http://schemas.openxmlformats.org/officeDocument/2006/relationships" id="256" r:id="R05b7dc69525f4bf2"/>
    <p:sldId xmlns:r="http://schemas.openxmlformats.org/officeDocument/2006/relationships" id="257" r:id="R21a4ec836a124a29"/>
    <p:sldId xmlns:r="http://schemas.openxmlformats.org/officeDocument/2006/relationships" id="258" r:id="R46af88bc7fe44928"/>
    <p:sldId xmlns:r="http://schemas.openxmlformats.org/officeDocument/2006/relationships" id="259" r:id="Rd5cf5e927c92403e"/>
    <p:sldId xmlns:r="http://schemas.openxmlformats.org/officeDocument/2006/relationships" id="260" r:id="R103b34989bd749a7"/>
    <p:sldId xmlns:r="http://schemas.openxmlformats.org/officeDocument/2006/relationships" id="261" r:id="R4ac6c2ad2a244ddf"/>
    <p:sldId xmlns:r="http://schemas.openxmlformats.org/officeDocument/2006/relationships" id="262" r:id="R8aafd7184cab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d85a7b1e64a7c" /><Relationship Type="http://schemas.openxmlformats.org/officeDocument/2006/relationships/slide" Target="/ppt/slides/slide1.xml" Id="R05b7dc69525f4bf2" /><Relationship Type="http://schemas.openxmlformats.org/officeDocument/2006/relationships/slide" Target="/ppt/slides/slide2.xml" Id="R21a4ec836a124a29" /><Relationship Type="http://schemas.openxmlformats.org/officeDocument/2006/relationships/slide" Target="/ppt/slides/slide3.xml" Id="R46af88bc7fe44928" /><Relationship Type="http://schemas.openxmlformats.org/officeDocument/2006/relationships/slide" Target="/ppt/slides/slide4.xml" Id="Rd5cf5e927c92403e" /><Relationship Type="http://schemas.openxmlformats.org/officeDocument/2006/relationships/slide" Target="/ppt/slides/slide5.xml" Id="R103b34989bd749a7" /><Relationship Type="http://schemas.openxmlformats.org/officeDocument/2006/relationships/slide" Target="/ppt/slides/slide6.xml" Id="R4ac6c2ad2a244ddf" /><Relationship Type="http://schemas.openxmlformats.org/officeDocument/2006/relationships/slide" Target="/ppt/slides/slide7.xml" Id="R8aafd7184cab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9beefa67d4a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faffd608744e4" /><Relationship Type="http://schemas.openxmlformats.org/officeDocument/2006/relationships/theme" Target="/ppt/slideMasters/theme/theme1.xml" Id="R8384666359c2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faffd6087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9690412bb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f14f15c34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08d28b473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8384a6efb4f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153f2dac1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ad7c38cc94a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45484da2a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10 846 535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32 159 539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76 148 526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GUSTAF ASPELIN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GUSTAF ASPELIN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989 219 936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