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709349211a4f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809ad7cfc4fbb"/>
  </p:sldMasterIdLst>
  <p:sldIdLst>
    <p:sldId xmlns:r="http://schemas.openxmlformats.org/officeDocument/2006/relationships" id="256" r:id="Rb3c63a8f30794548"/>
    <p:sldId xmlns:r="http://schemas.openxmlformats.org/officeDocument/2006/relationships" id="257" r:id="Rf4c7da08c4db4c1c"/>
    <p:sldId xmlns:r="http://schemas.openxmlformats.org/officeDocument/2006/relationships" id="258" r:id="R9605032fac1d447a"/>
    <p:sldId xmlns:r="http://schemas.openxmlformats.org/officeDocument/2006/relationships" id="259" r:id="R917c4aba0c3b46d4"/>
    <p:sldId xmlns:r="http://schemas.openxmlformats.org/officeDocument/2006/relationships" id="260" r:id="Ra88fcf3c6790487c"/>
    <p:sldId xmlns:r="http://schemas.openxmlformats.org/officeDocument/2006/relationships" id="261" r:id="Ra22b5a520bc94467"/>
    <p:sldId xmlns:r="http://schemas.openxmlformats.org/officeDocument/2006/relationships" id="262" r:id="Rb06feb3407b843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809ad7cfc4fbb" /><Relationship Type="http://schemas.openxmlformats.org/officeDocument/2006/relationships/slide" Target="/ppt/slides/slide1.xml" Id="Rb3c63a8f30794548" /><Relationship Type="http://schemas.openxmlformats.org/officeDocument/2006/relationships/slide" Target="/ppt/slides/slide2.xml" Id="Rf4c7da08c4db4c1c" /><Relationship Type="http://schemas.openxmlformats.org/officeDocument/2006/relationships/slide" Target="/ppt/slides/slide3.xml" Id="R9605032fac1d447a" /><Relationship Type="http://schemas.openxmlformats.org/officeDocument/2006/relationships/slide" Target="/ppt/slides/slide4.xml" Id="R917c4aba0c3b46d4" /><Relationship Type="http://schemas.openxmlformats.org/officeDocument/2006/relationships/slide" Target="/ppt/slides/slide5.xml" Id="Ra88fcf3c6790487c" /><Relationship Type="http://schemas.openxmlformats.org/officeDocument/2006/relationships/slide" Target="/ppt/slides/slide6.xml" Id="Ra22b5a520bc94467" /><Relationship Type="http://schemas.openxmlformats.org/officeDocument/2006/relationships/slide" Target="/ppt/slides/slide7.xml" Id="Rb06feb3407b843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ec8fc683843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d08da06584e24" /><Relationship Type="http://schemas.openxmlformats.org/officeDocument/2006/relationships/theme" Target="/ppt/slideMasters/theme/theme1.xml" Id="Rddd86253c1334c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d08da06584e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a290156df40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0b042e3674b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c88b7664e48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c2e0ea5984b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5c070bc534f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a987d1b8d43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ce8c47d1c4b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684 681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−25 159 570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268 568 580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513 161 023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HALVARD  –  94,4 %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NYVIK INVEST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STEINRØYS INVEST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HALVARD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