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4934e3445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c5611c71f4dcc"/>
  </p:sldMasterIdLst>
  <p:sldIdLst>
    <p:sldId xmlns:r="http://schemas.openxmlformats.org/officeDocument/2006/relationships" id="256" r:id="R0c0a367a85c2455d"/>
    <p:sldId xmlns:r="http://schemas.openxmlformats.org/officeDocument/2006/relationships" id="257" r:id="Rd4f976ed9d7243b1"/>
    <p:sldId xmlns:r="http://schemas.openxmlformats.org/officeDocument/2006/relationships" id="258" r:id="Raca02e96bb644a6c"/>
    <p:sldId xmlns:r="http://schemas.openxmlformats.org/officeDocument/2006/relationships" id="259" r:id="Rfad935df42b04562"/>
    <p:sldId xmlns:r="http://schemas.openxmlformats.org/officeDocument/2006/relationships" id="260" r:id="Rfc05279028df47b7"/>
    <p:sldId xmlns:r="http://schemas.openxmlformats.org/officeDocument/2006/relationships" id="261" r:id="R8231fd2c12da42ab"/>
    <p:sldId xmlns:r="http://schemas.openxmlformats.org/officeDocument/2006/relationships" id="262" r:id="Ree523270bef5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c5611c71f4dcc" /><Relationship Type="http://schemas.openxmlformats.org/officeDocument/2006/relationships/slide" Target="/ppt/slides/slide1.xml" Id="R0c0a367a85c2455d" /><Relationship Type="http://schemas.openxmlformats.org/officeDocument/2006/relationships/slide" Target="/ppt/slides/slide2.xml" Id="Rd4f976ed9d7243b1" /><Relationship Type="http://schemas.openxmlformats.org/officeDocument/2006/relationships/slide" Target="/ppt/slides/slide3.xml" Id="Raca02e96bb644a6c" /><Relationship Type="http://schemas.openxmlformats.org/officeDocument/2006/relationships/slide" Target="/ppt/slides/slide4.xml" Id="Rfad935df42b04562" /><Relationship Type="http://schemas.openxmlformats.org/officeDocument/2006/relationships/slide" Target="/ppt/slides/slide5.xml" Id="Rfc05279028df47b7" /><Relationship Type="http://schemas.openxmlformats.org/officeDocument/2006/relationships/slide" Target="/ppt/slides/slide6.xml" Id="R8231fd2c12da42ab" /><Relationship Type="http://schemas.openxmlformats.org/officeDocument/2006/relationships/slide" Target="/ppt/slides/slide7.xml" Id="Ree523270bef5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8cf1497e8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8aba7cf18442d" /><Relationship Type="http://schemas.openxmlformats.org/officeDocument/2006/relationships/theme" Target="/ppt/slideMasters/theme/theme1.xml" Id="Rd252dc8bae66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8aba7cf18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08ab759cb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78ff8fa8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f214b5dc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1e47e47fc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03cf12430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874b2c46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c7593a16a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HOLDINGS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FRØSHAUG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Frøshaug, Åskammen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