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d2c3f86c63e414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934df021c134ab0"/>
  </p:sldMasterIdLst>
  <p:sldIdLst>
    <p:sldId xmlns:r="http://schemas.openxmlformats.org/officeDocument/2006/relationships" id="256" r:id="R3959fe1281fa45ff"/>
    <p:sldId xmlns:r="http://schemas.openxmlformats.org/officeDocument/2006/relationships" id="257" r:id="R59dc957e775c4de5"/>
    <p:sldId xmlns:r="http://schemas.openxmlformats.org/officeDocument/2006/relationships" id="258" r:id="R3b337864b19546ed"/>
    <p:sldId xmlns:r="http://schemas.openxmlformats.org/officeDocument/2006/relationships" id="259" r:id="Rbe4bc6caea864c60"/>
    <p:sldId xmlns:r="http://schemas.openxmlformats.org/officeDocument/2006/relationships" id="260" r:id="Re74c344d1eea4b5f"/>
    <p:sldId xmlns:r="http://schemas.openxmlformats.org/officeDocument/2006/relationships" id="261" r:id="R320edac825ab4686"/>
    <p:sldId xmlns:r="http://schemas.openxmlformats.org/officeDocument/2006/relationships" id="262" r:id="Rce3d611f29514d6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934df021c134ab0" /><Relationship Type="http://schemas.openxmlformats.org/officeDocument/2006/relationships/slide" Target="/ppt/slides/slide1.xml" Id="R3959fe1281fa45ff" /><Relationship Type="http://schemas.openxmlformats.org/officeDocument/2006/relationships/slide" Target="/ppt/slides/slide2.xml" Id="R59dc957e775c4de5" /><Relationship Type="http://schemas.openxmlformats.org/officeDocument/2006/relationships/slide" Target="/ppt/slides/slide3.xml" Id="R3b337864b19546ed" /><Relationship Type="http://schemas.openxmlformats.org/officeDocument/2006/relationships/slide" Target="/ppt/slides/slide4.xml" Id="Rbe4bc6caea864c60" /><Relationship Type="http://schemas.openxmlformats.org/officeDocument/2006/relationships/slide" Target="/ppt/slides/slide5.xml" Id="Re74c344d1eea4b5f" /><Relationship Type="http://schemas.openxmlformats.org/officeDocument/2006/relationships/slide" Target="/ppt/slides/slide6.xml" Id="R320edac825ab4686" /><Relationship Type="http://schemas.openxmlformats.org/officeDocument/2006/relationships/slide" Target="/ppt/slides/slide7.xml" Id="Rce3d611f29514d6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9488c734263452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8df17e920f429c" /><Relationship Type="http://schemas.openxmlformats.org/officeDocument/2006/relationships/theme" Target="/ppt/slideMasters/theme/theme1.xml" Id="R4897290033d14a7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f8df17e920f429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27c3cdaa7f441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e0db5e1ece457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8ff827218e46a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fbc4a1c09c403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0d7a06626f44e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f30803f151461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09006d386c4ef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HELGE NORDSETH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HELGE NORDSETH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HELGE NORDSETH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HELGE NORDSETH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HELGE NORDSETH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HELGE NORDSETH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56 767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−276 858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1 440 523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6 054 213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6 229 289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HELGE NORDSETH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HELGE NORDSETH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HELGE NORDSETH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Radarveien 109C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1152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hnordset@online.no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989 220 756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HELGE NORDSETH AS</a:t>
            </a:r>
          </a:p>
        </p:txBody>
      </p:sp>
    </p:spTree>
  </p:cSld>
  <p:clrMapOvr>
    <a:masterClrMapping xmlns:a="http://schemas.openxmlformats.org/drawingml/2006/main"/>
  </p:clrMapOvr>
</p:sld>
</file>