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c61556f09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7d2fb42a544ae"/>
  </p:sldMasterIdLst>
  <p:sldIdLst>
    <p:sldId xmlns:r="http://schemas.openxmlformats.org/officeDocument/2006/relationships" id="256" r:id="R3be1c276f0e14df9"/>
    <p:sldId xmlns:r="http://schemas.openxmlformats.org/officeDocument/2006/relationships" id="257" r:id="R9bcf5033db204e09"/>
    <p:sldId xmlns:r="http://schemas.openxmlformats.org/officeDocument/2006/relationships" id="258" r:id="Rafec50347ce24945"/>
    <p:sldId xmlns:r="http://schemas.openxmlformats.org/officeDocument/2006/relationships" id="259" r:id="R3ceb2a571ad44cff"/>
    <p:sldId xmlns:r="http://schemas.openxmlformats.org/officeDocument/2006/relationships" id="260" r:id="R6692af7418794a79"/>
    <p:sldId xmlns:r="http://schemas.openxmlformats.org/officeDocument/2006/relationships" id="261" r:id="Rcabed7300f1d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7d2fb42a544ae" /><Relationship Type="http://schemas.openxmlformats.org/officeDocument/2006/relationships/slide" Target="/ppt/slides/slide1.xml" Id="R3be1c276f0e14df9" /><Relationship Type="http://schemas.openxmlformats.org/officeDocument/2006/relationships/slide" Target="/ppt/slides/slide2.xml" Id="R9bcf5033db204e09" /><Relationship Type="http://schemas.openxmlformats.org/officeDocument/2006/relationships/slide" Target="/ppt/slides/slide3.xml" Id="Rafec50347ce24945" /><Relationship Type="http://schemas.openxmlformats.org/officeDocument/2006/relationships/slide" Target="/ppt/slides/slide4.xml" Id="R3ceb2a571ad44cff" /><Relationship Type="http://schemas.openxmlformats.org/officeDocument/2006/relationships/slide" Target="/ppt/slides/slide5.xml" Id="R6692af7418794a79" /><Relationship Type="http://schemas.openxmlformats.org/officeDocument/2006/relationships/slide" Target="/ppt/slides/slide6.xml" Id="Rcabed7300f1d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068e3b359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963966c1417d" /><Relationship Type="http://schemas.openxmlformats.org/officeDocument/2006/relationships/theme" Target="/ppt/slideMasters/theme/theme1.xml" Id="Rc3b64c40447e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e963966c1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6fe8075e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be87b0ff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37bc4258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c17c7a9a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4ee14a2a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7321671d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KAPITALFORVALTNING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−10 235 807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34 263 566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36 314 816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Granneslia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KAPITALFORVALTNING AS</a:t>
            </a:r>
          </a:p>
        </p:txBody>
      </p:sp>
    </p:spTree>
  </p:cSld>
  <p:clrMapOvr>
    <a:masterClrMapping xmlns:a="http://schemas.openxmlformats.org/drawingml/2006/main"/>
  </p:clrMapOvr>
</p:sld>
</file>