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164f84dd1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39dada0454983"/>
  </p:sldMasterIdLst>
  <p:sldIdLst>
    <p:sldId xmlns:r="http://schemas.openxmlformats.org/officeDocument/2006/relationships" id="256" r:id="R4152d60dff674a93"/>
    <p:sldId xmlns:r="http://schemas.openxmlformats.org/officeDocument/2006/relationships" id="257" r:id="R646b3c5ccd61480d"/>
    <p:sldId xmlns:r="http://schemas.openxmlformats.org/officeDocument/2006/relationships" id="258" r:id="R407c6538693a48aa"/>
    <p:sldId xmlns:r="http://schemas.openxmlformats.org/officeDocument/2006/relationships" id="259" r:id="R82e6214505ab40b6"/>
    <p:sldId xmlns:r="http://schemas.openxmlformats.org/officeDocument/2006/relationships" id="260" r:id="Re00492f72ff746d8"/>
    <p:sldId xmlns:r="http://schemas.openxmlformats.org/officeDocument/2006/relationships" id="261" r:id="R6bc894ec50c140ae"/>
    <p:sldId xmlns:r="http://schemas.openxmlformats.org/officeDocument/2006/relationships" id="262" r:id="Rcff3cd80aafd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39dada0454983" /><Relationship Type="http://schemas.openxmlformats.org/officeDocument/2006/relationships/slide" Target="/ppt/slides/slide1.xml" Id="R4152d60dff674a93" /><Relationship Type="http://schemas.openxmlformats.org/officeDocument/2006/relationships/slide" Target="/ppt/slides/slide2.xml" Id="R646b3c5ccd61480d" /><Relationship Type="http://schemas.openxmlformats.org/officeDocument/2006/relationships/slide" Target="/ppt/slides/slide3.xml" Id="R407c6538693a48aa" /><Relationship Type="http://schemas.openxmlformats.org/officeDocument/2006/relationships/slide" Target="/ppt/slides/slide4.xml" Id="R82e6214505ab40b6" /><Relationship Type="http://schemas.openxmlformats.org/officeDocument/2006/relationships/slide" Target="/ppt/slides/slide5.xml" Id="Re00492f72ff746d8" /><Relationship Type="http://schemas.openxmlformats.org/officeDocument/2006/relationships/slide" Target="/ppt/slides/slide6.xml" Id="R6bc894ec50c140ae" /><Relationship Type="http://schemas.openxmlformats.org/officeDocument/2006/relationships/slide" Target="/ppt/slides/slide7.xml" Id="Rcff3cd80aafd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bd8f4c47b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9c6075ed747f1" /><Relationship Type="http://schemas.openxmlformats.org/officeDocument/2006/relationships/theme" Target="/ppt/slideMasters/theme/theme1.xml" Id="R05f91cb28f9945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9c6075ed7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d422c739f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1116a6ab4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7213f678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bdbeb42d2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04ef5dd31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6abd70bdd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93f6163d1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TUBUS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TUBUS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−6 301 627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−7 457 861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24 283 273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44 905 668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PER-JOHAN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Grålumveien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989 221 833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TUBUS HOLDING AS</a:t>
            </a:r>
          </a:p>
        </p:txBody>
      </p:sp>
    </p:spTree>
  </p:cSld>
  <p:clrMapOvr>
    <a:masterClrMapping xmlns:a="http://schemas.openxmlformats.org/drawingml/2006/main"/>
  </p:clrMapOvr>
</p:sld>
</file>