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180074b45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3ee4494d9413f"/>
  </p:sldMasterIdLst>
  <p:sldIdLst>
    <p:sldId xmlns:r="http://schemas.openxmlformats.org/officeDocument/2006/relationships" id="256" r:id="Rdfc46236735641e5"/>
    <p:sldId xmlns:r="http://schemas.openxmlformats.org/officeDocument/2006/relationships" id="257" r:id="R044207bfbf7e47a8"/>
    <p:sldId xmlns:r="http://schemas.openxmlformats.org/officeDocument/2006/relationships" id="258" r:id="Rb8754a1587454009"/>
    <p:sldId xmlns:r="http://schemas.openxmlformats.org/officeDocument/2006/relationships" id="259" r:id="R89bcfac928ad474e"/>
    <p:sldId xmlns:r="http://schemas.openxmlformats.org/officeDocument/2006/relationships" id="260" r:id="R45bc7dc5a6c74293"/>
    <p:sldId xmlns:r="http://schemas.openxmlformats.org/officeDocument/2006/relationships" id="261" r:id="R02c9b532207c4c55"/>
    <p:sldId xmlns:r="http://schemas.openxmlformats.org/officeDocument/2006/relationships" id="262" r:id="Re57d5376847a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3ee4494d9413f" /><Relationship Type="http://schemas.openxmlformats.org/officeDocument/2006/relationships/slide" Target="/ppt/slides/slide1.xml" Id="Rdfc46236735641e5" /><Relationship Type="http://schemas.openxmlformats.org/officeDocument/2006/relationships/slide" Target="/ppt/slides/slide2.xml" Id="R044207bfbf7e47a8" /><Relationship Type="http://schemas.openxmlformats.org/officeDocument/2006/relationships/slide" Target="/ppt/slides/slide3.xml" Id="Rb8754a1587454009" /><Relationship Type="http://schemas.openxmlformats.org/officeDocument/2006/relationships/slide" Target="/ppt/slides/slide4.xml" Id="R89bcfac928ad474e" /><Relationship Type="http://schemas.openxmlformats.org/officeDocument/2006/relationships/slide" Target="/ppt/slides/slide5.xml" Id="R45bc7dc5a6c74293" /><Relationship Type="http://schemas.openxmlformats.org/officeDocument/2006/relationships/slide" Target="/ppt/slides/slide6.xml" Id="R02c9b532207c4c55" /><Relationship Type="http://schemas.openxmlformats.org/officeDocument/2006/relationships/slide" Target="/ppt/slides/slide7.xml" Id="Re57d5376847a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b0bb32661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d8ff515dd4ddb" /><Relationship Type="http://schemas.openxmlformats.org/officeDocument/2006/relationships/theme" Target="/ppt/slideMasters/theme/theme1.xml" Id="R9cd103e4267c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d8ff515dd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3e97c44d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54150562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5b2d803f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0d967246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2057fed5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b971ec77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e31e923f3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STENSHAGEN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STENSHAGEN HOLDING AS</a:t>
            </a:r>
          </a:p>
        </p:txBody>
      </p:sp>
    </p:spTree>
  </p:cSld>
  <p:clrMapOvr>
    <a:masterClrMapping xmlns:a="http://schemas.openxmlformats.org/drawingml/2006/main"/>
  </p:clrMapOvr>
</p:sld>
</file>