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61d0731f8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22a596daa4529"/>
  </p:sldMasterIdLst>
  <p:sldIdLst>
    <p:sldId xmlns:r="http://schemas.openxmlformats.org/officeDocument/2006/relationships" id="256" r:id="Rfcf4da6cd8124f81"/>
    <p:sldId xmlns:r="http://schemas.openxmlformats.org/officeDocument/2006/relationships" id="257" r:id="Rf1791c72f3794417"/>
    <p:sldId xmlns:r="http://schemas.openxmlformats.org/officeDocument/2006/relationships" id="258" r:id="R0ce96f15724a43c0"/>
    <p:sldId xmlns:r="http://schemas.openxmlformats.org/officeDocument/2006/relationships" id="259" r:id="Rea28036e94f942b7"/>
    <p:sldId xmlns:r="http://schemas.openxmlformats.org/officeDocument/2006/relationships" id="260" r:id="R520b71d280204c57"/>
    <p:sldId xmlns:r="http://schemas.openxmlformats.org/officeDocument/2006/relationships" id="261" r:id="R92240188acbb447c"/>
    <p:sldId xmlns:r="http://schemas.openxmlformats.org/officeDocument/2006/relationships" id="262" r:id="R2d7325c52c8c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22a596daa4529" /><Relationship Type="http://schemas.openxmlformats.org/officeDocument/2006/relationships/slide" Target="/ppt/slides/slide1.xml" Id="Rfcf4da6cd8124f81" /><Relationship Type="http://schemas.openxmlformats.org/officeDocument/2006/relationships/slide" Target="/ppt/slides/slide2.xml" Id="Rf1791c72f3794417" /><Relationship Type="http://schemas.openxmlformats.org/officeDocument/2006/relationships/slide" Target="/ppt/slides/slide3.xml" Id="R0ce96f15724a43c0" /><Relationship Type="http://schemas.openxmlformats.org/officeDocument/2006/relationships/slide" Target="/ppt/slides/slide4.xml" Id="Rea28036e94f942b7" /><Relationship Type="http://schemas.openxmlformats.org/officeDocument/2006/relationships/slide" Target="/ppt/slides/slide5.xml" Id="R520b71d280204c57" /><Relationship Type="http://schemas.openxmlformats.org/officeDocument/2006/relationships/slide" Target="/ppt/slides/slide6.xml" Id="R92240188acbb447c" /><Relationship Type="http://schemas.openxmlformats.org/officeDocument/2006/relationships/slide" Target="/ppt/slides/slide7.xml" Id="R2d7325c52c8c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e8df43bd2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20cd77d7d4c42" /><Relationship Type="http://schemas.openxmlformats.org/officeDocument/2006/relationships/theme" Target="/ppt/slideMasters/theme/theme1.xml" Id="R49e75d263806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20cd77d7d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e3ac3859c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36d12416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e77fb5e4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291d6fa7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94ce2d6f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c1c53a00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7849d13e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JOSTEIN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RUNA HAUGLAND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SÆTENES JONE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