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1f3522d78c49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e62f48296c418b"/>
  </p:sldMasterIdLst>
  <p:sldIdLst>
    <p:sldId xmlns:r="http://schemas.openxmlformats.org/officeDocument/2006/relationships" id="256" r:id="R0eac230b16b1408c"/>
    <p:sldId xmlns:r="http://schemas.openxmlformats.org/officeDocument/2006/relationships" id="257" r:id="R8769c49bc03845a9"/>
    <p:sldId xmlns:r="http://schemas.openxmlformats.org/officeDocument/2006/relationships" id="258" r:id="R5fff2f186d2f4419"/>
    <p:sldId xmlns:r="http://schemas.openxmlformats.org/officeDocument/2006/relationships" id="259" r:id="R53db7c6fe7734d7d"/>
    <p:sldId xmlns:r="http://schemas.openxmlformats.org/officeDocument/2006/relationships" id="260" r:id="R43036db251944bf8"/>
    <p:sldId xmlns:r="http://schemas.openxmlformats.org/officeDocument/2006/relationships" id="261" r:id="R71582a8277204144"/>
    <p:sldId xmlns:r="http://schemas.openxmlformats.org/officeDocument/2006/relationships" id="262" r:id="Rb4d62a029acb40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e62f48296c418b" /><Relationship Type="http://schemas.openxmlformats.org/officeDocument/2006/relationships/slide" Target="/ppt/slides/slide1.xml" Id="R0eac230b16b1408c" /><Relationship Type="http://schemas.openxmlformats.org/officeDocument/2006/relationships/slide" Target="/ppt/slides/slide2.xml" Id="R8769c49bc03845a9" /><Relationship Type="http://schemas.openxmlformats.org/officeDocument/2006/relationships/slide" Target="/ppt/slides/slide3.xml" Id="R5fff2f186d2f4419" /><Relationship Type="http://schemas.openxmlformats.org/officeDocument/2006/relationships/slide" Target="/ppt/slides/slide4.xml" Id="R53db7c6fe7734d7d" /><Relationship Type="http://schemas.openxmlformats.org/officeDocument/2006/relationships/slide" Target="/ppt/slides/slide5.xml" Id="R43036db251944bf8" /><Relationship Type="http://schemas.openxmlformats.org/officeDocument/2006/relationships/slide" Target="/ppt/slides/slide6.xml" Id="R71582a8277204144" /><Relationship Type="http://schemas.openxmlformats.org/officeDocument/2006/relationships/slide" Target="/ppt/slides/slide7.xml" Id="Rb4d62a029acb40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65892b036644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5fa5bca6e4ff2" /><Relationship Type="http://schemas.openxmlformats.org/officeDocument/2006/relationships/theme" Target="/ppt/slideMasters/theme/theme1.xml" Id="R4c745df242d94e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65fa5bca6e4f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cfb70957c43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ca04c1a6e49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481e8b5534b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d8cb835c342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635bcedc041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d609b109247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54c46e2b54f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ALBERT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ALBERT HOLDINGS AS ble etablert [år] og holder til i Alversund.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197 982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9 267 595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9 323 537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ALBERT LARSEN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ANDRÉ LARSEN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MONICKA LARSEN FEYLING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Gangstøvegen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989 222 813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ALBERT HOLDINGS AS</a:t>
            </a:r>
          </a:p>
        </p:txBody>
      </p:sp>
    </p:spTree>
  </p:cSld>
  <p:clrMapOvr>
    <a:masterClrMapping xmlns:a="http://schemas.openxmlformats.org/drawingml/2006/main"/>
  </p:clrMapOvr>
</p:sld>
</file>