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592ed6807e44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62b2381d644255"/>
  </p:sldMasterIdLst>
  <p:sldIdLst>
    <p:sldId xmlns:r="http://schemas.openxmlformats.org/officeDocument/2006/relationships" id="256" r:id="R9ef2418e6157414e"/>
    <p:sldId xmlns:r="http://schemas.openxmlformats.org/officeDocument/2006/relationships" id="257" r:id="Rdf752418f87c4f8c"/>
    <p:sldId xmlns:r="http://schemas.openxmlformats.org/officeDocument/2006/relationships" id="258" r:id="R535097f927874429"/>
    <p:sldId xmlns:r="http://schemas.openxmlformats.org/officeDocument/2006/relationships" id="259" r:id="R4c3359a785cf4a41"/>
    <p:sldId xmlns:r="http://schemas.openxmlformats.org/officeDocument/2006/relationships" id="260" r:id="R0a04118ab2b54eef"/>
    <p:sldId xmlns:r="http://schemas.openxmlformats.org/officeDocument/2006/relationships" id="261" r:id="R6655ef21306f4610"/>
    <p:sldId xmlns:r="http://schemas.openxmlformats.org/officeDocument/2006/relationships" id="262" r:id="Rf4cf46ca5f4e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2b2381d644255" /><Relationship Type="http://schemas.openxmlformats.org/officeDocument/2006/relationships/slide" Target="/ppt/slides/slide1.xml" Id="R9ef2418e6157414e" /><Relationship Type="http://schemas.openxmlformats.org/officeDocument/2006/relationships/slide" Target="/ppt/slides/slide2.xml" Id="Rdf752418f87c4f8c" /><Relationship Type="http://schemas.openxmlformats.org/officeDocument/2006/relationships/slide" Target="/ppt/slides/slide3.xml" Id="R535097f927874429" /><Relationship Type="http://schemas.openxmlformats.org/officeDocument/2006/relationships/slide" Target="/ppt/slides/slide4.xml" Id="R4c3359a785cf4a41" /><Relationship Type="http://schemas.openxmlformats.org/officeDocument/2006/relationships/slide" Target="/ppt/slides/slide5.xml" Id="R0a04118ab2b54eef" /><Relationship Type="http://schemas.openxmlformats.org/officeDocument/2006/relationships/slide" Target="/ppt/slides/slide6.xml" Id="R6655ef21306f4610" /><Relationship Type="http://schemas.openxmlformats.org/officeDocument/2006/relationships/slide" Target="/ppt/slides/slide7.xml" Id="Rf4cf46ca5f4e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4fcf7837f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63028b5db4ae6" /><Relationship Type="http://schemas.openxmlformats.org/officeDocument/2006/relationships/theme" Target="/ppt/slideMasters/theme/theme1.xml" Id="Rbd9d60d033d5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63028b5db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d6fa6f308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37d4a80a648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8698740f5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ae8dc7221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ccb9336a1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1f852611148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f70a27a7d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FOGO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622 271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11 418 899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11 420 266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ERIKSEN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EIRIL RYKKJE ERIKSEN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989 222 945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FOGO AS</a:t>
            </a:r>
          </a:p>
        </p:txBody>
      </p:sp>
    </p:spTree>
  </p:cSld>
  <p:clrMapOvr>
    <a:masterClrMapping xmlns:a="http://schemas.openxmlformats.org/drawingml/2006/main"/>
  </p:clrMapOvr>
</p:sld>
</file>