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1d2d9ed3e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05521096842b7"/>
  </p:sldMasterIdLst>
  <p:sldIdLst>
    <p:sldId xmlns:r="http://schemas.openxmlformats.org/officeDocument/2006/relationships" id="256" r:id="R4f941d6a63b64a96"/>
    <p:sldId xmlns:r="http://schemas.openxmlformats.org/officeDocument/2006/relationships" id="257" r:id="Rf1f792d8fafc4e20"/>
    <p:sldId xmlns:r="http://schemas.openxmlformats.org/officeDocument/2006/relationships" id="258" r:id="R3ab40e81910d4671"/>
    <p:sldId xmlns:r="http://schemas.openxmlformats.org/officeDocument/2006/relationships" id="259" r:id="R09f8176a9f474b05"/>
    <p:sldId xmlns:r="http://schemas.openxmlformats.org/officeDocument/2006/relationships" id="260" r:id="R49a38471fcd94f3c"/>
    <p:sldId xmlns:r="http://schemas.openxmlformats.org/officeDocument/2006/relationships" id="261" r:id="Raeea3cde272d4938"/>
    <p:sldId xmlns:r="http://schemas.openxmlformats.org/officeDocument/2006/relationships" id="262" r:id="R29f02c6601ac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05521096842b7" /><Relationship Type="http://schemas.openxmlformats.org/officeDocument/2006/relationships/slide" Target="/ppt/slides/slide1.xml" Id="R4f941d6a63b64a96" /><Relationship Type="http://schemas.openxmlformats.org/officeDocument/2006/relationships/slide" Target="/ppt/slides/slide2.xml" Id="Rf1f792d8fafc4e20" /><Relationship Type="http://schemas.openxmlformats.org/officeDocument/2006/relationships/slide" Target="/ppt/slides/slide3.xml" Id="R3ab40e81910d4671" /><Relationship Type="http://schemas.openxmlformats.org/officeDocument/2006/relationships/slide" Target="/ppt/slides/slide4.xml" Id="R09f8176a9f474b05" /><Relationship Type="http://schemas.openxmlformats.org/officeDocument/2006/relationships/slide" Target="/ppt/slides/slide5.xml" Id="R49a38471fcd94f3c" /><Relationship Type="http://schemas.openxmlformats.org/officeDocument/2006/relationships/slide" Target="/ppt/slides/slide6.xml" Id="Raeea3cde272d4938" /><Relationship Type="http://schemas.openxmlformats.org/officeDocument/2006/relationships/slide" Target="/ppt/slides/slide7.xml" Id="R29f02c6601ac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47e63d62c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451352434ff2" /><Relationship Type="http://schemas.openxmlformats.org/officeDocument/2006/relationships/theme" Target="/ppt/slideMasters/theme/theme1.xml" Id="R20f2f07238d8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645135243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d55ae393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a71bfc1b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1f5ceb02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e17a140a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daa225b8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30ef33a0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b5e7007c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CAPITAL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VIDAR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