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08e8ec1c0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19920a6fa44d2"/>
  </p:sldMasterIdLst>
  <p:sldIdLst>
    <p:sldId xmlns:r="http://schemas.openxmlformats.org/officeDocument/2006/relationships" id="256" r:id="R4fe594d50d8d4fc7"/>
    <p:sldId xmlns:r="http://schemas.openxmlformats.org/officeDocument/2006/relationships" id="257" r:id="R40759e04e56d4f82"/>
    <p:sldId xmlns:r="http://schemas.openxmlformats.org/officeDocument/2006/relationships" id="258" r:id="R766bc5a164fb42bc"/>
    <p:sldId xmlns:r="http://schemas.openxmlformats.org/officeDocument/2006/relationships" id="259" r:id="R156a30b126a14ab6"/>
    <p:sldId xmlns:r="http://schemas.openxmlformats.org/officeDocument/2006/relationships" id="260" r:id="R74f0bcd241004df0"/>
    <p:sldId xmlns:r="http://schemas.openxmlformats.org/officeDocument/2006/relationships" id="261" r:id="R91f731ae1c0a449b"/>
    <p:sldId xmlns:r="http://schemas.openxmlformats.org/officeDocument/2006/relationships" id="262" r:id="R4d9f65e33ed54d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19920a6fa44d2" /><Relationship Type="http://schemas.openxmlformats.org/officeDocument/2006/relationships/slide" Target="/ppt/slides/slide1.xml" Id="R4fe594d50d8d4fc7" /><Relationship Type="http://schemas.openxmlformats.org/officeDocument/2006/relationships/slide" Target="/ppt/slides/slide2.xml" Id="R40759e04e56d4f82" /><Relationship Type="http://schemas.openxmlformats.org/officeDocument/2006/relationships/slide" Target="/ppt/slides/slide3.xml" Id="R766bc5a164fb42bc" /><Relationship Type="http://schemas.openxmlformats.org/officeDocument/2006/relationships/slide" Target="/ppt/slides/slide4.xml" Id="R156a30b126a14ab6" /><Relationship Type="http://schemas.openxmlformats.org/officeDocument/2006/relationships/slide" Target="/ppt/slides/slide5.xml" Id="R74f0bcd241004df0" /><Relationship Type="http://schemas.openxmlformats.org/officeDocument/2006/relationships/slide" Target="/ppt/slides/slide6.xml" Id="R91f731ae1c0a449b" /><Relationship Type="http://schemas.openxmlformats.org/officeDocument/2006/relationships/slide" Target="/ppt/slides/slide7.xml" Id="R4d9f65e33ed54d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776686c8345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7693522ad49b0" /><Relationship Type="http://schemas.openxmlformats.org/officeDocument/2006/relationships/theme" Target="/ppt/slideMasters/theme/theme1.xml" Id="R8d3e18a92290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57693522ad49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479250606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418f9a9b94f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96ac3968645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23fe1e9fb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a9954a46e4d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72648901d43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86c240d4a49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B.E. GULSVIK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B.E. GULSVIK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B.E. GULSVIK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B.E. GULSVIK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B.E. GULSVIK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B.E. GULSVIK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1 775 491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1 528 151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1 520 753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19 668 284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20 341 544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B.E. GULSVIK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ELLING GULSVIK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B.E. GULSVIK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Aklangveien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3519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989 223 372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B.E. GULSVIK HOLDING AS</a:t>
            </a:r>
          </a:p>
        </p:txBody>
      </p:sp>
    </p:spTree>
  </p:cSld>
  <p:clrMapOvr>
    <a:masterClrMapping xmlns:a="http://schemas.openxmlformats.org/drawingml/2006/main"/>
  </p:clrMapOvr>
</p:sld>
</file>