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0e28cb3e9d45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7e0e0989e14579"/>
  </p:sldMasterIdLst>
  <p:sldIdLst>
    <p:sldId xmlns:r="http://schemas.openxmlformats.org/officeDocument/2006/relationships" id="256" r:id="R730cbe0f1ad44258"/>
    <p:sldId xmlns:r="http://schemas.openxmlformats.org/officeDocument/2006/relationships" id="257" r:id="Rcc4747c2b69d46a0"/>
    <p:sldId xmlns:r="http://schemas.openxmlformats.org/officeDocument/2006/relationships" id="258" r:id="R702d789d5fe847ae"/>
    <p:sldId xmlns:r="http://schemas.openxmlformats.org/officeDocument/2006/relationships" id="259" r:id="Rc490b07721c14c1a"/>
    <p:sldId xmlns:r="http://schemas.openxmlformats.org/officeDocument/2006/relationships" id="260" r:id="Rf582e3a6882e4456"/>
    <p:sldId xmlns:r="http://schemas.openxmlformats.org/officeDocument/2006/relationships" id="261" r:id="R1449fdc628864583"/>
    <p:sldId xmlns:r="http://schemas.openxmlformats.org/officeDocument/2006/relationships" id="262" r:id="R483fecb69ae143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e0e0989e14579" /><Relationship Type="http://schemas.openxmlformats.org/officeDocument/2006/relationships/slide" Target="/ppt/slides/slide1.xml" Id="R730cbe0f1ad44258" /><Relationship Type="http://schemas.openxmlformats.org/officeDocument/2006/relationships/slide" Target="/ppt/slides/slide2.xml" Id="Rcc4747c2b69d46a0" /><Relationship Type="http://schemas.openxmlformats.org/officeDocument/2006/relationships/slide" Target="/ppt/slides/slide3.xml" Id="R702d789d5fe847ae" /><Relationship Type="http://schemas.openxmlformats.org/officeDocument/2006/relationships/slide" Target="/ppt/slides/slide4.xml" Id="Rc490b07721c14c1a" /><Relationship Type="http://schemas.openxmlformats.org/officeDocument/2006/relationships/slide" Target="/ppt/slides/slide5.xml" Id="Rf582e3a6882e4456" /><Relationship Type="http://schemas.openxmlformats.org/officeDocument/2006/relationships/slide" Target="/ppt/slides/slide6.xml" Id="R1449fdc628864583" /><Relationship Type="http://schemas.openxmlformats.org/officeDocument/2006/relationships/slide" Target="/ppt/slides/slide7.xml" Id="R483fecb69ae143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b02312e3440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ba41109094ab5" /><Relationship Type="http://schemas.openxmlformats.org/officeDocument/2006/relationships/theme" Target="/ppt/slideMasters/theme/theme1.xml" Id="R7f00a718fca743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fba41109094a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588e64b974d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aa5a847664e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e68c6a73d45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e41102f5447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cfc7c6fff4a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58bdcd1af43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b4f5f21bb49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TRW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3 386 068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4 041 103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VINSVÅL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Linståveien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3683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hermann.windsvoll@online.no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