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a88903ed5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b428cdb8c44e2"/>
  </p:sldMasterIdLst>
  <p:sldIdLst>
    <p:sldId xmlns:r="http://schemas.openxmlformats.org/officeDocument/2006/relationships" id="256" r:id="Redd0d38bc9fd478d"/>
    <p:sldId xmlns:r="http://schemas.openxmlformats.org/officeDocument/2006/relationships" id="257" r:id="R52ce78a565c94567"/>
    <p:sldId xmlns:r="http://schemas.openxmlformats.org/officeDocument/2006/relationships" id="258" r:id="Rd2712c268f604dce"/>
    <p:sldId xmlns:r="http://schemas.openxmlformats.org/officeDocument/2006/relationships" id="259" r:id="R26ebbf31ff7845e9"/>
    <p:sldId xmlns:r="http://schemas.openxmlformats.org/officeDocument/2006/relationships" id="260" r:id="R8516f20cbf2a4061"/>
    <p:sldId xmlns:r="http://schemas.openxmlformats.org/officeDocument/2006/relationships" id="261" r:id="R67ade58f1f6b48d2"/>
    <p:sldId xmlns:r="http://schemas.openxmlformats.org/officeDocument/2006/relationships" id="262" r:id="R101e9571c696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b428cdb8c44e2" /><Relationship Type="http://schemas.openxmlformats.org/officeDocument/2006/relationships/slide" Target="/ppt/slides/slide1.xml" Id="Redd0d38bc9fd478d" /><Relationship Type="http://schemas.openxmlformats.org/officeDocument/2006/relationships/slide" Target="/ppt/slides/slide2.xml" Id="R52ce78a565c94567" /><Relationship Type="http://schemas.openxmlformats.org/officeDocument/2006/relationships/slide" Target="/ppt/slides/slide3.xml" Id="Rd2712c268f604dce" /><Relationship Type="http://schemas.openxmlformats.org/officeDocument/2006/relationships/slide" Target="/ppt/slides/slide4.xml" Id="R26ebbf31ff7845e9" /><Relationship Type="http://schemas.openxmlformats.org/officeDocument/2006/relationships/slide" Target="/ppt/slides/slide5.xml" Id="R8516f20cbf2a4061" /><Relationship Type="http://schemas.openxmlformats.org/officeDocument/2006/relationships/slide" Target="/ppt/slides/slide6.xml" Id="R67ade58f1f6b48d2" /><Relationship Type="http://schemas.openxmlformats.org/officeDocument/2006/relationships/slide" Target="/ppt/slides/slide7.xml" Id="R101e9571c696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1dbf3c4c2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a8b5e6fc48e1" /><Relationship Type="http://schemas.openxmlformats.org/officeDocument/2006/relationships/theme" Target="/ppt/slideMasters/theme/theme1.xml" Id="Rdcdf0f1e2ad0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7a8b5e6fc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1517bca19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54c80972e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40c5d76a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2e01d0cc3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83f120ca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492a3d29d4c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2399ff9c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 HOLDING AS</a:t>
            </a:r>
          </a:p>
        </p:txBody>
      </p:sp>
    </p:spTree>
  </p:cSld>
  <p:clrMapOvr>
    <a:masterClrMapping xmlns:a="http://schemas.openxmlformats.org/drawingml/2006/main"/>
  </p:clrMapOvr>
</p:sld>
</file>