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164447228d740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16c6d4eee84052"/>
  </p:sldMasterIdLst>
  <p:sldIdLst>
    <p:sldId xmlns:r="http://schemas.openxmlformats.org/officeDocument/2006/relationships" id="256" r:id="R61c05a4337674968"/>
    <p:sldId xmlns:r="http://schemas.openxmlformats.org/officeDocument/2006/relationships" id="257" r:id="Rb5140ecb320343e4"/>
    <p:sldId xmlns:r="http://schemas.openxmlformats.org/officeDocument/2006/relationships" id="258" r:id="Rd1fc6753c78841de"/>
    <p:sldId xmlns:r="http://schemas.openxmlformats.org/officeDocument/2006/relationships" id="259" r:id="R45d977cd5e4344c3"/>
    <p:sldId xmlns:r="http://schemas.openxmlformats.org/officeDocument/2006/relationships" id="260" r:id="Ree7274a8d0b94065"/>
    <p:sldId xmlns:r="http://schemas.openxmlformats.org/officeDocument/2006/relationships" id="261" r:id="R6b5bbd79ae7b442f"/>
    <p:sldId xmlns:r="http://schemas.openxmlformats.org/officeDocument/2006/relationships" id="262" r:id="Rf3db390905cd48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6c6d4eee84052" /><Relationship Type="http://schemas.openxmlformats.org/officeDocument/2006/relationships/slide" Target="/ppt/slides/slide1.xml" Id="R61c05a4337674968" /><Relationship Type="http://schemas.openxmlformats.org/officeDocument/2006/relationships/slide" Target="/ppt/slides/slide2.xml" Id="Rb5140ecb320343e4" /><Relationship Type="http://schemas.openxmlformats.org/officeDocument/2006/relationships/slide" Target="/ppt/slides/slide3.xml" Id="Rd1fc6753c78841de" /><Relationship Type="http://schemas.openxmlformats.org/officeDocument/2006/relationships/slide" Target="/ppt/slides/slide4.xml" Id="R45d977cd5e4344c3" /><Relationship Type="http://schemas.openxmlformats.org/officeDocument/2006/relationships/slide" Target="/ppt/slides/slide5.xml" Id="Ree7274a8d0b94065" /><Relationship Type="http://schemas.openxmlformats.org/officeDocument/2006/relationships/slide" Target="/ppt/slides/slide6.xml" Id="R6b5bbd79ae7b442f" /><Relationship Type="http://schemas.openxmlformats.org/officeDocument/2006/relationships/slide" Target="/ppt/slides/slide7.xml" Id="Rf3db390905cd48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309d3bdb4d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94a45386645d7" /><Relationship Type="http://schemas.openxmlformats.org/officeDocument/2006/relationships/theme" Target="/ppt/slideMasters/theme/theme1.xml" Id="R57204006782349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094a45386645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a7506bad746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e1b8b05947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ec4a53e2444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4dcf9608f48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3b3b2c5ede4c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8934ee749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40bf39007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ANWI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ANWI HOLDING AS ble etablert [år] og holder til i Notodden.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−362 354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768 431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1 238 899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1 869 138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WINDSVOLL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Tinnekasin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3681 Notodden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989 224 255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ANWI HOLDING AS</a:t>
            </a:r>
          </a:p>
        </p:txBody>
      </p:sp>
    </p:spTree>
  </p:cSld>
  <p:clrMapOvr>
    <a:masterClrMapping xmlns:a="http://schemas.openxmlformats.org/drawingml/2006/main"/>
  </p:clrMapOvr>
</p:sld>
</file>