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2217226e9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ba0ebdf4f43d5"/>
  </p:sldMasterIdLst>
  <p:sldIdLst>
    <p:sldId xmlns:r="http://schemas.openxmlformats.org/officeDocument/2006/relationships" id="256" r:id="R160ca82c8dac4960"/>
    <p:sldId xmlns:r="http://schemas.openxmlformats.org/officeDocument/2006/relationships" id="257" r:id="Rc3c110e997c94f15"/>
    <p:sldId xmlns:r="http://schemas.openxmlformats.org/officeDocument/2006/relationships" id="258" r:id="Rbda5abd80ccf429c"/>
    <p:sldId xmlns:r="http://schemas.openxmlformats.org/officeDocument/2006/relationships" id="259" r:id="R1147e7e85e9f42e8"/>
    <p:sldId xmlns:r="http://schemas.openxmlformats.org/officeDocument/2006/relationships" id="260" r:id="Rb6d97566e7ca49a6"/>
    <p:sldId xmlns:r="http://schemas.openxmlformats.org/officeDocument/2006/relationships" id="261" r:id="R0f4cc1633423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ba0ebdf4f43d5" /><Relationship Type="http://schemas.openxmlformats.org/officeDocument/2006/relationships/slide" Target="/ppt/slides/slide1.xml" Id="R160ca82c8dac4960" /><Relationship Type="http://schemas.openxmlformats.org/officeDocument/2006/relationships/slide" Target="/ppt/slides/slide2.xml" Id="Rc3c110e997c94f15" /><Relationship Type="http://schemas.openxmlformats.org/officeDocument/2006/relationships/slide" Target="/ppt/slides/slide3.xml" Id="Rbda5abd80ccf429c" /><Relationship Type="http://schemas.openxmlformats.org/officeDocument/2006/relationships/slide" Target="/ppt/slides/slide4.xml" Id="R1147e7e85e9f42e8" /><Relationship Type="http://schemas.openxmlformats.org/officeDocument/2006/relationships/slide" Target="/ppt/slides/slide5.xml" Id="Rb6d97566e7ca49a6" /><Relationship Type="http://schemas.openxmlformats.org/officeDocument/2006/relationships/slide" Target="/ppt/slides/slide6.xml" Id="R0f4cc1633423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15cd70e75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90f36b054095" /><Relationship Type="http://schemas.openxmlformats.org/officeDocument/2006/relationships/theme" Target="/ppt/slideMasters/theme/theme1.xml" Id="Ra3a8bd017dc5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290f36b05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de59cbe77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bc5f805df40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29ba44d62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c093b1f62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511c4e84d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a2636f81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EKSPERT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Grivivegen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EKSPERT GRUPPEN AS</a:t>
            </a:r>
          </a:p>
        </p:txBody>
      </p:sp>
    </p:spTree>
  </p:cSld>
  <p:clrMapOvr>
    <a:masterClrMapping xmlns:a="http://schemas.openxmlformats.org/drawingml/2006/main"/>
  </p:clrMapOvr>
</p:sld>
</file>