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719cb604d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7b000246c4d31"/>
  </p:sldMasterIdLst>
  <p:sldIdLst>
    <p:sldId xmlns:r="http://schemas.openxmlformats.org/officeDocument/2006/relationships" id="256" r:id="R0c70d15782ae4080"/>
    <p:sldId xmlns:r="http://schemas.openxmlformats.org/officeDocument/2006/relationships" id="257" r:id="Ra47fd2ee283849aa"/>
    <p:sldId xmlns:r="http://schemas.openxmlformats.org/officeDocument/2006/relationships" id="258" r:id="R41a1ecbb568f4422"/>
    <p:sldId xmlns:r="http://schemas.openxmlformats.org/officeDocument/2006/relationships" id="259" r:id="Rc2eea066c1de41c0"/>
    <p:sldId xmlns:r="http://schemas.openxmlformats.org/officeDocument/2006/relationships" id="260" r:id="R64324e19c01e4a8b"/>
    <p:sldId xmlns:r="http://schemas.openxmlformats.org/officeDocument/2006/relationships" id="261" r:id="R168dcda3b461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7b000246c4d31" /><Relationship Type="http://schemas.openxmlformats.org/officeDocument/2006/relationships/slide" Target="/ppt/slides/slide1.xml" Id="R0c70d15782ae4080" /><Relationship Type="http://schemas.openxmlformats.org/officeDocument/2006/relationships/slide" Target="/ppt/slides/slide2.xml" Id="Ra47fd2ee283849aa" /><Relationship Type="http://schemas.openxmlformats.org/officeDocument/2006/relationships/slide" Target="/ppt/slides/slide3.xml" Id="R41a1ecbb568f4422" /><Relationship Type="http://schemas.openxmlformats.org/officeDocument/2006/relationships/slide" Target="/ppt/slides/slide4.xml" Id="Rc2eea066c1de41c0" /><Relationship Type="http://schemas.openxmlformats.org/officeDocument/2006/relationships/slide" Target="/ppt/slides/slide5.xml" Id="R64324e19c01e4a8b" /><Relationship Type="http://schemas.openxmlformats.org/officeDocument/2006/relationships/slide" Target="/ppt/slides/slide6.xml" Id="R168dcda3b461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7724b9e80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c7b4986f420c" /><Relationship Type="http://schemas.openxmlformats.org/officeDocument/2006/relationships/theme" Target="/ppt/slideMasters/theme/theme1.xml" Id="R4415a6028ff0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2c7b4986f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378a76f5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1f2dccf5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143b8244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c1335e824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4d7691e3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e3b7fa46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Borniteigen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SÆTRE HOLDING AS</a:t>
            </a:r>
          </a:p>
        </p:txBody>
      </p:sp>
    </p:spTree>
  </p:cSld>
  <p:clrMapOvr>
    <a:masterClrMapping xmlns:a="http://schemas.openxmlformats.org/drawingml/2006/main"/>
  </p:clrMapOvr>
</p:sld>
</file>