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b305fc3a242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4d03c43fbc4c82"/>
  </p:sldMasterIdLst>
  <p:sldIdLst>
    <p:sldId xmlns:r="http://schemas.openxmlformats.org/officeDocument/2006/relationships" id="256" r:id="R6a8707ed144844e5"/>
    <p:sldId xmlns:r="http://schemas.openxmlformats.org/officeDocument/2006/relationships" id="257" r:id="R3d62a680bb3c49e5"/>
    <p:sldId xmlns:r="http://schemas.openxmlformats.org/officeDocument/2006/relationships" id="258" r:id="R7156771401154192"/>
    <p:sldId xmlns:r="http://schemas.openxmlformats.org/officeDocument/2006/relationships" id="259" r:id="R33fe486a96c54576"/>
    <p:sldId xmlns:r="http://schemas.openxmlformats.org/officeDocument/2006/relationships" id="260" r:id="R9cc6b117ed8a40fa"/>
    <p:sldId xmlns:r="http://schemas.openxmlformats.org/officeDocument/2006/relationships" id="261" r:id="Reec91936480741af"/>
    <p:sldId xmlns:r="http://schemas.openxmlformats.org/officeDocument/2006/relationships" id="262" r:id="R9e9e8bb57b2747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4d03c43fbc4c82" /><Relationship Type="http://schemas.openxmlformats.org/officeDocument/2006/relationships/slide" Target="/ppt/slides/slide1.xml" Id="R6a8707ed144844e5" /><Relationship Type="http://schemas.openxmlformats.org/officeDocument/2006/relationships/slide" Target="/ppt/slides/slide2.xml" Id="R3d62a680bb3c49e5" /><Relationship Type="http://schemas.openxmlformats.org/officeDocument/2006/relationships/slide" Target="/ppt/slides/slide3.xml" Id="R7156771401154192" /><Relationship Type="http://schemas.openxmlformats.org/officeDocument/2006/relationships/slide" Target="/ppt/slides/slide4.xml" Id="R33fe486a96c54576" /><Relationship Type="http://schemas.openxmlformats.org/officeDocument/2006/relationships/slide" Target="/ppt/slides/slide5.xml" Id="R9cc6b117ed8a40fa" /><Relationship Type="http://schemas.openxmlformats.org/officeDocument/2006/relationships/slide" Target="/ppt/slides/slide6.xml" Id="Reec91936480741af" /><Relationship Type="http://schemas.openxmlformats.org/officeDocument/2006/relationships/slide" Target="/ppt/slides/slide7.xml" Id="R9e9e8bb57b2747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8fc6c982646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a0d44896c4a34" /><Relationship Type="http://schemas.openxmlformats.org/officeDocument/2006/relationships/theme" Target="/ppt/slideMasters/theme/theme1.xml" Id="R58e99db03760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ca0d44896c4a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26adee42f45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af9cbe48b49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61b2854f349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6e7e2efd445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13842b2f948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7ed0243c84c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a9d1f96f1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SÆTRE HOLDING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1 221 529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34 497 938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34 522 398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SÆTRE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SÆTRE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RUNE SÆTRE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SÆTRE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Borniteigen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SÆTRE HOLDING AS</a:t>
            </a:r>
          </a:p>
        </p:txBody>
      </p:sp>
    </p:spTree>
  </p:cSld>
  <p:clrMapOvr>
    <a:masterClrMapping xmlns:a="http://schemas.openxmlformats.org/drawingml/2006/main"/>
  </p:clrMapOvr>
</p:sld>
</file>