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6bc1495d6f4d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4bb507b34c4c6e"/>
  </p:sldMasterIdLst>
  <p:sldIdLst>
    <p:sldId xmlns:r="http://schemas.openxmlformats.org/officeDocument/2006/relationships" id="256" r:id="R487347095f2b4bb2"/>
    <p:sldId xmlns:r="http://schemas.openxmlformats.org/officeDocument/2006/relationships" id="257" r:id="R8b2316d8d8bb4cf2"/>
    <p:sldId xmlns:r="http://schemas.openxmlformats.org/officeDocument/2006/relationships" id="258" r:id="Rcaea8d0a1b924aff"/>
    <p:sldId xmlns:r="http://schemas.openxmlformats.org/officeDocument/2006/relationships" id="259" r:id="R5bef3ca1594c4961"/>
    <p:sldId xmlns:r="http://schemas.openxmlformats.org/officeDocument/2006/relationships" id="260" r:id="R00fc51f063af4ec3"/>
    <p:sldId xmlns:r="http://schemas.openxmlformats.org/officeDocument/2006/relationships" id="261" r:id="Rdb9ed96fba034fdf"/>
    <p:sldId xmlns:r="http://schemas.openxmlformats.org/officeDocument/2006/relationships" id="262" r:id="Rb3c81b92ab774a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bb507b34c4c6e" /><Relationship Type="http://schemas.openxmlformats.org/officeDocument/2006/relationships/slide" Target="/ppt/slides/slide1.xml" Id="R487347095f2b4bb2" /><Relationship Type="http://schemas.openxmlformats.org/officeDocument/2006/relationships/slide" Target="/ppt/slides/slide2.xml" Id="R8b2316d8d8bb4cf2" /><Relationship Type="http://schemas.openxmlformats.org/officeDocument/2006/relationships/slide" Target="/ppt/slides/slide3.xml" Id="Rcaea8d0a1b924aff" /><Relationship Type="http://schemas.openxmlformats.org/officeDocument/2006/relationships/slide" Target="/ppt/slides/slide4.xml" Id="R5bef3ca1594c4961" /><Relationship Type="http://schemas.openxmlformats.org/officeDocument/2006/relationships/slide" Target="/ppt/slides/slide5.xml" Id="R00fc51f063af4ec3" /><Relationship Type="http://schemas.openxmlformats.org/officeDocument/2006/relationships/slide" Target="/ppt/slides/slide6.xml" Id="Rdb9ed96fba034fdf" /><Relationship Type="http://schemas.openxmlformats.org/officeDocument/2006/relationships/slide" Target="/ppt/slides/slide7.xml" Id="Rb3c81b92ab774a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930dcd480746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ba11b75804635" /><Relationship Type="http://schemas.openxmlformats.org/officeDocument/2006/relationships/theme" Target="/ppt/slideMasters/theme/theme1.xml" Id="Rb4501de1d48f44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eba11b758046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76353b8fd4e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af00c18b44d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72b9c35f041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1387af77740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a447cae5b4d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449812a3247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f23acfe994f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VITABONA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VITABONA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2 732 492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29 264 825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29 437 591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ANNE-SOFIE HØYDALSVIK HATLEN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ELIAS HØYDALSVIK JØRSTAD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HØYDALSVIK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ANDERS JØRSTAD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ANDERS JØRSTAD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FRØYA MARIE AASEBØ JØRSTAD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Mario Caprinos vei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