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400820bcb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1520ec4404606"/>
  </p:sldMasterIdLst>
  <p:sldIdLst>
    <p:sldId xmlns:r="http://schemas.openxmlformats.org/officeDocument/2006/relationships" id="256" r:id="R01e05756b6ad4e4e"/>
    <p:sldId xmlns:r="http://schemas.openxmlformats.org/officeDocument/2006/relationships" id="257" r:id="Rd13c2a156a6c44af"/>
    <p:sldId xmlns:r="http://schemas.openxmlformats.org/officeDocument/2006/relationships" id="258" r:id="Rb0568d5f100c4264"/>
    <p:sldId xmlns:r="http://schemas.openxmlformats.org/officeDocument/2006/relationships" id="259" r:id="R0e3a438fd8104831"/>
    <p:sldId xmlns:r="http://schemas.openxmlformats.org/officeDocument/2006/relationships" id="260" r:id="R96a5236f3f0543d8"/>
    <p:sldId xmlns:r="http://schemas.openxmlformats.org/officeDocument/2006/relationships" id="261" r:id="Ra8dbddd541424aeb"/>
    <p:sldId xmlns:r="http://schemas.openxmlformats.org/officeDocument/2006/relationships" id="262" r:id="R20d274f9648140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1520ec4404606" /><Relationship Type="http://schemas.openxmlformats.org/officeDocument/2006/relationships/slide" Target="/ppt/slides/slide1.xml" Id="R01e05756b6ad4e4e" /><Relationship Type="http://schemas.openxmlformats.org/officeDocument/2006/relationships/slide" Target="/ppt/slides/slide2.xml" Id="Rd13c2a156a6c44af" /><Relationship Type="http://schemas.openxmlformats.org/officeDocument/2006/relationships/slide" Target="/ppt/slides/slide3.xml" Id="Rb0568d5f100c4264" /><Relationship Type="http://schemas.openxmlformats.org/officeDocument/2006/relationships/slide" Target="/ppt/slides/slide4.xml" Id="R0e3a438fd8104831" /><Relationship Type="http://schemas.openxmlformats.org/officeDocument/2006/relationships/slide" Target="/ppt/slides/slide5.xml" Id="R96a5236f3f0543d8" /><Relationship Type="http://schemas.openxmlformats.org/officeDocument/2006/relationships/slide" Target="/ppt/slides/slide6.xml" Id="Ra8dbddd541424aeb" /><Relationship Type="http://schemas.openxmlformats.org/officeDocument/2006/relationships/slide" Target="/ppt/slides/slide7.xml" Id="R20d274f9648140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b190b3b87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d7379589f4e92" /><Relationship Type="http://schemas.openxmlformats.org/officeDocument/2006/relationships/theme" Target="/ppt/slideMasters/theme/theme1.xml" Id="Rbfa9f6910910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d7379589f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968f545d544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b514f7141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a5200c2a1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79e45467b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8279d17a9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6da9c220d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a091561ea42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UNCAS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UNCAS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TOM ARILD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UNCAS AS</a:t>
            </a:r>
          </a:p>
        </p:txBody>
      </p:sp>
    </p:spTree>
  </p:cSld>
  <p:clrMapOvr>
    <a:masterClrMapping xmlns:a="http://schemas.openxmlformats.org/drawingml/2006/main"/>
  </p:clrMapOvr>
</p:sld>
</file>