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d1ce49fd8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0516f6f10445f"/>
  </p:sldMasterIdLst>
  <p:sldIdLst>
    <p:sldId xmlns:r="http://schemas.openxmlformats.org/officeDocument/2006/relationships" id="256" r:id="Rc825c21919224e2c"/>
    <p:sldId xmlns:r="http://schemas.openxmlformats.org/officeDocument/2006/relationships" id="257" r:id="Rf037f2ed083d41db"/>
    <p:sldId xmlns:r="http://schemas.openxmlformats.org/officeDocument/2006/relationships" id="258" r:id="Re0454c417da04cd0"/>
    <p:sldId xmlns:r="http://schemas.openxmlformats.org/officeDocument/2006/relationships" id="259" r:id="R4c47150462b342a2"/>
    <p:sldId xmlns:r="http://schemas.openxmlformats.org/officeDocument/2006/relationships" id="260" r:id="Rd057ac73ae3c47cc"/>
    <p:sldId xmlns:r="http://schemas.openxmlformats.org/officeDocument/2006/relationships" id="261" r:id="R0f0b527fd6914d96"/>
    <p:sldId xmlns:r="http://schemas.openxmlformats.org/officeDocument/2006/relationships" id="262" r:id="Ra67ead76a291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0516f6f10445f" /><Relationship Type="http://schemas.openxmlformats.org/officeDocument/2006/relationships/slide" Target="/ppt/slides/slide1.xml" Id="Rc825c21919224e2c" /><Relationship Type="http://schemas.openxmlformats.org/officeDocument/2006/relationships/slide" Target="/ppt/slides/slide2.xml" Id="Rf037f2ed083d41db" /><Relationship Type="http://schemas.openxmlformats.org/officeDocument/2006/relationships/slide" Target="/ppt/slides/slide3.xml" Id="Re0454c417da04cd0" /><Relationship Type="http://schemas.openxmlformats.org/officeDocument/2006/relationships/slide" Target="/ppt/slides/slide4.xml" Id="R4c47150462b342a2" /><Relationship Type="http://schemas.openxmlformats.org/officeDocument/2006/relationships/slide" Target="/ppt/slides/slide5.xml" Id="Rd057ac73ae3c47cc" /><Relationship Type="http://schemas.openxmlformats.org/officeDocument/2006/relationships/slide" Target="/ppt/slides/slide6.xml" Id="R0f0b527fd6914d96" /><Relationship Type="http://schemas.openxmlformats.org/officeDocument/2006/relationships/slide" Target="/ppt/slides/slide7.xml" Id="Ra67ead76a291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70d8b109a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39f6cb90f44c9" /><Relationship Type="http://schemas.openxmlformats.org/officeDocument/2006/relationships/theme" Target="/ppt/slideMasters/theme/theme1.xml" Id="R4c6c99b1aca7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39f6cb90f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5d08c20d4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c4b92083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e2343000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3c5f617ef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023441d9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bef7b4a894b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8ac9840c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TE-HOLDING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11 487 804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DANIELLE ESPERANCE SERRA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ANDREAS GÅSKJENN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