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b05f6aa5d94a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eaee4b72274a34"/>
  </p:sldMasterIdLst>
  <p:sldIdLst>
    <p:sldId xmlns:r="http://schemas.openxmlformats.org/officeDocument/2006/relationships" id="256" r:id="R80441c49293c41d4"/>
    <p:sldId xmlns:r="http://schemas.openxmlformats.org/officeDocument/2006/relationships" id="257" r:id="R0ab86abc8ce04517"/>
    <p:sldId xmlns:r="http://schemas.openxmlformats.org/officeDocument/2006/relationships" id="258" r:id="R1ce6fc10fcc34b6b"/>
    <p:sldId xmlns:r="http://schemas.openxmlformats.org/officeDocument/2006/relationships" id="259" r:id="R76b8633b7eda4c4e"/>
    <p:sldId xmlns:r="http://schemas.openxmlformats.org/officeDocument/2006/relationships" id="260" r:id="Rf6f6e97fd8564bd1"/>
    <p:sldId xmlns:r="http://schemas.openxmlformats.org/officeDocument/2006/relationships" id="261" r:id="R9947c8fe468744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eaee4b72274a34" /><Relationship Type="http://schemas.openxmlformats.org/officeDocument/2006/relationships/slide" Target="/ppt/slides/slide1.xml" Id="R80441c49293c41d4" /><Relationship Type="http://schemas.openxmlformats.org/officeDocument/2006/relationships/slide" Target="/ppt/slides/slide2.xml" Id="R0ab86abc8ce04517" /><Relationship Type="http://schemas.openxmlformats.org/officeDocument/2006/relationships/slide" Target="/ppt/slides/slide3.xml" Id="R1ce6fc10fcc34b6b" /><Relationship Type="http://schemas.openxmlformats.org/officeDocument/2006/relationships/slide" Target="/ppt/slides/slide4.xml" Id="R76b8633b7eda4c4e" /><Relationship Type="http://schemas.openxmlformats.org/officeDocument/2006/relationships/slide" Target="/ppt/slides/slide5.xml" Id="Rf6f6e97fd8564bd1" /><Relationship Type="http://schemas.openxmlformats.org/officeDocument/2006/relationships/slide" Target="/ppt/slides/slide6.xml" Id="R9947c8fe468744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347064cca842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e6e82426f4970" /><Relationship Type="http://schemas.openxmlformats.org/officeDocument/2006/relationships/theme" Target="/ppt/slideMasters/theme/theme1.xml" Id="R74b758b9ef3f40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4e6e82426f49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3b4ed96d742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0a7967cc546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4b0cc887140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954cb9c2de49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c3637c75545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d7a29bb3f40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PELLE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PELLE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HAUKELAND GEIR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989 227 939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PELLE HOLDING AS</a:t>
            </a:r>
          </a:p>
        </p:txBody>
      </p:sp>
    </p:spTree>
  </p:cSld>
  <p:clrMapOvr>
    <a:masterClrMapping xmlns:a="http://schemas.openxmlformats.org/drawingml/2006/main"/>
  </p:clrMapOvr>
</p:sld>
</file>