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317c47d26f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018d0222a4446"/>
  </p:sldMasterIdLst>
  <p:sldIdLst>
    <p:sldId xmlns:r="http://schemas.openxmlformats.org/officeDocument/2006/relationships" id="256" r:id="R78bb270987564d2f"/>
    <p:sldId xmlns:r="http://schemas.openxmlformats.org/officeDocument/2006/relationships" id="257" r:id="Rc2ddebe540f14898"/>
    <p:sldId xmlns:r="http://schemas.openxmlformats.org/officeDocument/2006/relationships" id="258" r:id="Red1f6a239a614a2f"/>
    <p:sldId xmlns:r="http://schemas.openxmlformats.org/officeDocument/2006/relationships" id="259" r:id="R6b210842644a49f3"/>
    <p:sldId xmlns:r="http://schemas.openxmlformats.org/officeDocument/2006/relationships" id="260" r:id="R90a597549e654d8a"/>
    <p:sldId xmlns:r="http://schemas.openxmlformats.org/officeDocument/2006/relationships" id="261" r:id="Rfe2859fcc5a848c5"/>
    <p:sldId xmlns:r="http://schemas.openxmlformats.org/officeDocument/2006/relationships" id="262" r:id="R24a0683130a54f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018d0222a4446" /><Relationship Type="http://schemas.openxmlformats.org/officeDocument/2006/relationships/slide" Target="/ppt/slides/slide1.xml" Id="R78bb270987564d2f" /><Relationship Type="http://schemas.openxmlformats.org/officeDocument/2006/relationships/slide" Target="/ppt/slides/slide2.xml" Id="Rc2ddebe540f14898" /><Relationship Type="http://schemas.openxmlformats.org/officeDocument/2006/relationships/slide" Target="/ppt/slides/slide3.xml" Id="Red1f6a239a614a2f" /><Relationship Type="http://schemas.openxmlformats.org/officeDocument/2006/relationships/slide" Target="/ppt/slides/slide4.xml" Id="R6b210842644a49f3" /><Relationship Type="http://schemas.openxmlformats.org/officeDocument/2006/relationships/slide" Target="/ppt/slides/slide5.xml" Id="R90a597549e654d8a" /><Relationship Type="http://schemas.openxmlformats.org/officeDocument/2006/relationships/slide" Target="/ppt/slides/slide6.xml" Id="Rfe2859fcc5a848c5" /><Relationship Type="http://schemas.openxmlformats.org/officeDocument/2006/relationships/slide" Target="/ppt/slides/slide7.xml" Id="R24a0683130a54f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81539a360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1b25bf6ba4513" /><Relationship Type="http://schemas.openxmlformats.org/officeDocument/2006/relationships/theme" Target="/ppt/slideMasters/theme/theme1.xml" Id="Rc669870726c2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1b25bf6ba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d3be4ca25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cda67b6ed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474310fc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00e0e9942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7951bb721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f2b13ec3f40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82e6ac22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TORE 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TORE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TORE SVEEN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TORE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TORE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TORE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277 408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115 807 257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113 835 685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118 988 383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TORE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SVEEN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TORE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35C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69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sveen@virtus.as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TORE SVEEN AS</a:t>
            </a:r>
          </a:p>
        </p:txBody>
      </p:sp>
    </p:spTree>
  </p:cSld>
  <p:clrMapOvr>
    <a:masterClrMapping xmlns:a="http://schemas.openxmlformats.org/drawingml/2006/main"/>
  </p:clrMapOvr>
</p:sld>
</file>