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7f532b3adb4c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5b3936c214c9e"/>
  </p:sldMasterIdLst>
  <p:sldIdLst>
    <p:sldId xmlns:r="http://schemas.openxmlformats.org/officeDocument/2006/relationships" id="256" r:id="R28f7beee9c294fff"/>
    <p:sldId xmlns:r="http://schemas.openxmlformats.org/officeDocument/2006/relationships" id="257" r:id="R914d478787254259"/>
    <p:sldId xmlns:r="http://schemas.openxmlformats.org/officeDocument/2006/relationships" id="258" r:id="R64db1df52faf423e"/>
    <p:sldId xmlns:r="http://schemas.openxmlformats.org/officeDocument/2006/relationships" id="259" r:id="R4805f08df5544e1f"/>
    <p:sldId xmlns:r="http://schemas.openxmlformats.org/officeDocument/2006/relationships" id="260" r:id="Racccddc376b74ecd"/>
    <p:sldId xmlns:r="http://schemas.openxmlformats.org/officeDocument/2006/relationships" id="261" r:id="Ra4f0301160fd47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5b3936c214c9e" /><Relationship Type="http://schemas.openxmlformats.org/officeDocument/2006/relationships/slide" Target="/ppt/slides/slide1.xml" Id="R28f7beee9c294fff" /><Relationship Type="http://schemas.openxmlformats.org/officeDocument/2006/relationships/slide" Target="/ppt/slides/slide2.xml" Id="R914d478787254259" /><Relationship Type="http://schemas.openxmlformats.org/officeDocument/2006/relationships/slide" Target="/ppt/slides/slide3.xml" Id="R64db1df52faf423e" /><Relationship Type="http://schemas.openxmlformats.org/officeDocument/2006/relationships/slide" Target="/ppt/slides/slide4.xml" Id="R4805f08df5544e1f" /><Relationship Type="http://schemas.openxmlformats.org/officeDocument/2006/relationships/slide" Target="/ppt/slides/slide5.xml" Id="Racccddc376b74ecd" /><Relationship Type="http://schemas.openxmlformats.org/officeDocument/2006/relationships/slide" Target="/ppt/slides/slide6.xml" Id="Ra4f0301160fd47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947754d7b43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80c3129534755" /><Relationship Type="http://schemas.openxmlformats.org/officeDocument/2006/relationships/theme" Target="/ppt/slideMasters/theme/theme1.xml" Id="Rdc37537d6fcc44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680c31295347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4401cd39f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9a4aa701a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fc255fa274a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b24b36e9a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77a1445d14f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f0ff645514f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Karl Tore Meklenborg, Glomma terrasse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989 228 390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KAGRO HOLDING AS</a:t>
            </a:r>
          </a:p>
        </p:txBody>
      </p:sp>
    </p:spTree>
  </p:cSld>
  <p:clrMapOvr>
    <a:masterClrMapping xmlns:a="http://schemas.openxmlformats.org/drawingml/2006/main"/>
  </p:clrMapOvr>
</p:sld>
</file>