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2a2ecb1bab4b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53a34a330e47dc"/>
  </p:sldMasterIdLst>
  <p:sldIdLst>
    <p:sldId xmlns:r="http://schemas.openxmlformats.org/officeDocument/2006/relationships" id="256" r:id="Rb6f81967cdde4738"/>
    <p:sldId xmlns:r="http://schemas.openxmlformats.org/officeDocument/2006/relationships" id="257" r:id="R743c696666da464f"/>
    <p:sldId xmlns:r="http://schemas.openxmlformats.org/officeDocument/2006/relationships" id="258" r:id="Ra803d390cf194155"/>
    <p:sldId xmlns:r="http://schemas.openxmlformats.org/officeDocument/2006/relationships" id="259" r:id="R559309b5159f47da"/>
    <p:sldId xmlns:r="http://schemas.openxmlformats.org/officeDocument/2006/relationships" id="260" r:id="R3f2d1cfc63e544ea"/>
    <p:sldId xmlns:r="http://schemas.openxmlformats.org/officeDocument/2006/relationships" id="261" r:id="R01d7b5072f76463d"/>
    <p:sldId xmlns:r="http://schemas.openxmlformats.org/officeDocument/2006/relationships" id="262" r:id="R63cb376b06cf46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3a34a330e47dc" /><Relationship Type="http://schemas.openxmlformats.org/officeDocument/2006/relationships/slide" Target="/ppt/slides/slide1.xml" Id="Rb6f81967cdde4738" /><Relationship Type="http://schemas.openxmlformats.org/officeDocument/2006/relationships/slide" Target="/ppt/slides/slide2.xml" Id="R743c696666da464f" /><Relationship Type="http://schemas.openxmlformats.org/officeDocument/2006/relationships/slide" Target="/ppt/slides/slide3.xml" Id="Ra803d390cf194155" /><Relationship Type="http://schemas.openxmlformats.org/officeDocument/2006/relationships/slide" Target="/ppt/slides/slide4.xml" Id="R559309b5159f47da" /><Relationship Type="http://schemas.openxmlformats.org/officeDocument/2006/relationships/slide" Target="/ppt/slides/slide5.xml" Id="R3f2d1cfc63e544ea" /><Relationship Type="http://schemas.openxmlformats.org/officeDocument/2006/relationships/slide" Target="/ppt/slides/slide6.xml" Id="R01d7b5072f76463d" /><Relationship Type="http://schemas.openxmlformats.org/officeDocument/2006/relationships/slide" Target="/ppt/slides/slide7.xml" Id="R63cb376b06cf46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be1c95b6e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378d56b6543f4" /><Relationship Type="http://schemas.openxmlformats.org/officeDocument/2006/relationships/theme" Target="/ppt/slideMasters/theme/theme1.xml" Id="Rb81712215498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378d56b65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8e82797b044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4150780164b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a1a301ae140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ab1e688fd4f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caa41c4f54d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a46bf277e45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53de1c3f043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KAGRO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17 495 261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18 111 933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MEKLENBORG KARL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 Tore Meklenborg, Glomma terrasse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