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b5682386914a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3b08a9175b46f6"/>
  </p:sldMasterIdLst>
  <p:sldIdLst>
    <p:sldId xmlns:r="http://schemas.openxmlformats.org/officeDocument/2006/relationships" id="256" r:id="Rc070520c3e37467a"/>
    <p:sldId xmlns:r="http://schemas.openxmlformats.org/officeDocument/2006/relationships" id="257" r:id="R632bfb0f81834964"/>
    <p:sldId xmlns:r="http://schemas.openxmlformats.org/officeDocument/2006/relationships" id="258" r:id="R2703f1b36af8495d"/>
    <p:sldId xmlns:r="http://schemas.openxmlformats.org/officeDocument/2006/relationships" id="259" r:id="R4a114db64c7242cb"/>
    <p:sldId xmlns:r="http://schemas.openxmlformats.org/officeDocument/2006/relationships" id="260" r:id="Rfbaa88dda00a419b"/>
    <p:sldId xmlns:r="http://schemas.openxmlformats.org/officeDocument/2006/relationships" id="261" r:id="Rdf6e6470310f4a9e"/>
    <p:sldId xmlns:r="http://schemas.openxmlformats.org/officeDocument/2006/relationships" id="262" r:id="Recb3ccc3a77249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3b08a9175b46f6" /><Relationship Type="http://schemas.openxmlformats.org/officeDocument/2006/relationships/slide" Target="/ppt/slides/slide1.xml" Id="Rc070520c3e37467a" /><Relationship Type="http://schemas.openxmlformats.org/officeDocument/2006/relationships/slide" Target="/ppt/slides/slide2.xml" Id="R632bfb0f81834964" /><Relationship Type="http://schemas.openxmlformats.org/officeDocument/2006/relationships/slide" Target="/ppt/slides/slide3.xml" Id="R2703f1b36af8495d" /><Relationship Type="http://schemas.openxmlformats.org/officeDocument/2006/relationships/slide" Target="/ppt/slides/slide4.xml" Id="R4a114db64c7242cb" /><Relationship Type="http://schemas.openxmlformats.org/officeDocument/2006/relationships/slide" Target="/ppt/slides/slide5.xml" Id="Rfbaa88dda00a419b" /><Relationship Type="http://schemas.openxmlformats.org/officeDocument/2006/relationships/slide" Target="/ppt/slides/slide6.xml" Id="Rdf6e6470310f4a9e" /><Relationship Type="http://schemas.openxmlformats.org/officeDocument/2006/relationships/slide" Target="/ppt/slides/slide7.xml" Id="Recb3ccc3a77249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1d959db27c4d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7251ee5c14a4d" /><Relationship Type="http://schemas.openxmlformats.org/officeDocument/2006/relationships/theme" Target="/ppt/slideMasters/theme/theme1.xml" Id="Rea21a02ac3f14c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c7251ee5c14a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d4eef051c46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cdd83524948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dc09c721948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a335a8f374e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257ab938447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0917a32af45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d838704a94f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EKK INVEST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1 359 401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1 359 401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ELSA KUHNLE KLAKEGG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Nordåsneset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5235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989 228 439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 INVEST AS</a:t>
            </a:r>
          </a:p>
        </p:txBody>
      </p:sp>
    </p:spTree>
  </p:cSld>
  <p:clrMapOvr>
    <a:masterClrMapping xmlns:a="http://schemas.openxmlformats.org/drawingml/2006/main"/>
  </p:clrMapOvr>
</p:sld>
</file>