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47787a8cc546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fbf8ee4a2347c5"/>
  </p:sldMasterIdLst>
  <p:sldIdLst>
    <p:sldId xmlns:r="http://schemas.openxmlformats.org/officeDocument/2006/relationships" id="256" r:id="R51e64d2344fc4d9a"/>
    <p:sldId xmlns:r="http://schemas.openxmlformats.org/officeDocument/2006/relationships" id="257" r:id="R3a96172a9b0c413b"/>
    <p:sldId xmlns:r="http://schemas.openxmlformats.org/officeDocument/2006/relationships" id="258" r:id="R9ac008f538d14990"/>
    <p:sldId xmlns:r="http://schemas.openxmlformats.org/officeDocument/2006/relationships" id="259" r:id="R7b6ff4ffa23242b2"/>
    <p:sldId xmlns:r="http://schemas.openxmlformats.org/officeDocument/2006/relationships" id="260" r:id="Re0938efe16cf4ba9"/>
    <p:sldId xmlns:r="http://schemas.openxmlformats.org/officeDocument/2006/relationships" id="261" r:id="R8b0b168748b348bc"/>
    <p:sldId xmlns:r="http://schemas.openxmlformats.org/officeDocument/2006/relationships" id="262" r:id="Re33326162b5742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fbf8ee4a2347c5" /><Relationship Type="http://schemas.openxmlformats.org/officeDocument/2006/relationships/slide" Target="/ppt/slides/slide1.xml" Id="R51e64d2344fc4d9a" /><Relationship Type="http://schemas.openxmlformats.org/officeDocument/2006/relationships/slide" Target="/ppt/slides/slide2.xml" Id="R3a96172a9b0c413b" /><Relationship Type="http://schemas.openxmlformats.org/officeDocument/2006/relationships/slide" Target="/ppt/slides/slide3.xml" Id="R9ac008f538d14990" /><Relationship Type="http://schemas.openxmlformats.org/officeDocument/2006/relationships/slide" Target="/ppt/slides/slide4.xml" Id="R7b6ff4ffa23242b2" /><Relationship Type="http://schemas.openxmlformats.org/officeDocument/2006/relationships/slide" Target="/ppt/slides/slide5.xml" Id="Re0938efe16cf4ba9" /><Relationship Type="http://schemas.openxmlformats.org/officeDocument/2006/relationships/slide" Target="/ppt/slides/slide6.xml" Id="R8b0b168748b348bc" /><Relationship Type="http://schemas.openxmlformats.org/officeDocument/2006/relationships/slide" Target="/ppt/slides/slide7.xml" Id="Re33326162b5742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027a84abd84f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e575255d44b7f" /><Relationship Type="http://schemas.openxmlformats.org/officeDocument/2006/relationships/theme" Target="/ppt/slideMasters/theme/theme1.xml" Id="R47c6b9c3f9544d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6e575255d44b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d5081cd4140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522e4241f40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61936dddd4d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393e9227048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6cd6aaf0c4e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21150eb264e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ec1f761bd49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SUND OG LANGEN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 OG LANGEN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 OG LANGEN HOLDING AS ble etablert [år] og holder til i Os I Østerdalen.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 OG LANGEN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 OG LANGEN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 OG LANGEN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1 491 394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21 496 330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22 112 992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 OG LANGEN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SUND  –  72,7 %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BJØRNAR SUND  –  13,6 %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 ØVERBY SUND  –  13,6 %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 OG LANGEN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2550 Os I Østerdalen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989 229 656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 OG LANGEN HOLDING AS</a:t>
            </a:r>
          </a:p>
        </p:txBody>
      </p:sp>
    </p:spTree>
  </p:cSld>
  <p:clrMapOvr>
    <a:masterClrMapping xmlns:a="http://schemas.openxmlformats.org/drawingml/2006/main"/>
  </p:clrMapOvr>
</p:sld>
</file>