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db30f08ca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6d60274024f96"/>
  </p:sldMasterIdLst>
  <p:sldIdLst>
    <p:sldId xmlns:r="http://schemas.openxmlformats.org/officeDocument/2006/relationships" id="256" r:id="R31795afc7e2442ff"/>
    <p:sldId xmlns:r="http://schemas.openxmlformats.org/officeDocument/2006/relationships" id="257" r:id="R8d1a38812c1f42fa"/>
    <p:sldId xmlns:r="http://schemas.openxmlformats.org/officeDocument/2006/relationships" id="258" r:id="R4d9f8a0527794254"/>
    <p:sldId xmlns:r="http://schemas.openxmlformats.org/officeDocument/2006/relationships" id="259" r:id="Rcf26e30d0b684d36"/>
    <p:sldId xmlns:r="http://schemas.openxmlformats.org/officeDocument/2006/relationships" id="260" r:id="Rb365f9d1615e42e2"/>
    <p:sldId xmlns:r="http://schemas.openxmlformats.org/officeDocument/2006/relationships" id="261" r:id="R056d5bb84e984a96"/>
    <p:sldId xmlns:r="http://schemas.openxmlformats.org/officeDocument/2006/relationships" id="262" r:id="R1602a99966e5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6d60274024f96" /><Relationship Type="http://schemas.openxmlformats.org/officeDocument/2006/relationships/slide" Target="/ppt/slides/slide1.xml" Id="R31795afc7e2442ff" /><Relationship Type="http://schemas.openxmlformats.org/officeDocument/2006/relationships/slide" Target="/ppt/slides/slide2.xml" Id="R8d1a38812c1f42fa" /><Relationship Type="http://schemas.openxmlformats.org/officeDocument/2006/relationships/slide" Target="/ppt/slides/slide3.xml" Id="R4d9f8a0527794254" /><Relationship Type="http://schemas.openxmlformats.org/officeDocument/2006/relationships/slide" Target="/ppt/slides/slide4.xml" Id="Rcf26e30d0b684d36" /><Relationship Type="http://schemas.openxmlformats.org/officeDocument/2006/relationships/slide" Target="/ppt/slides/slide5.xml" Id="Rb365f9d1615e42e2" /><Relationship Type="http://schemas.openxmlformats.org/officeDocument/2006/relationships/slide" Target="/ppt/slides/slide6.xml" Id="R056d5bb84e984a96" /><Relationship Type="http://schemas.openxmlformats.org/officeDocument/2006/relationships/slide" Target="/ppt/slides/slide7.xml" Id="R1602a99966e5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ec8ca09c2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4e8bbd604138" /><Relationship Type="http://schemas.openxmlformats.org/officeDocument/2006/relationships/theme" Target="/ppt/slideMasters/theme/theme1.xml" Id="Rcc30ef46b4e0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f4e8bbd60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d96b3867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f618a198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3809551ca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80028c709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26c05e1b8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78eb3d39646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b7144eb8e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−4 306 558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−175 553 848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636 439 081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651 877 574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DOLMEN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