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8f6be0f64d42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dfd28803e44e24"/>
  </p:sldMasterIdLst>
  <p:sldIdLst>
    <p:sldId xmlns:r="http://schemas.openxmlformats.org/officeDocument/2006/relationships" id="256" r:id="R777da28898544a5b"/>
    <p:sldId xmlns:r="http://schemas.openxmlformats.org/officeDocument/2006/relationships" id="257" r:id="R48dd5a79cf3d49d3"/>
    <p:sldId xmlns:r="http://schemas.openxmlformats.org/officeDocument/2006/relationships" id="258" r:id="Re7b3ce3ee2444ef1"/>
    <p:sldId xmlns:r="http://schemas.openxmlformats.org/officeDocument/2006/relationships" id="259" r:id="Re6876fd4b47d44f6"/>
    <p:sldId xmlns:r="http://schemas.openxmlformats.org/officeDocument/2006/relationships" id="260" r:id="R48d9905510534cae"/>
    <p:sldId xmlns:r="http://schemas.openxmlformats.org/officeDocument/2006/relationships" id="261" r:id="Ra7719361b2d042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dfd28803e44e24" /><Relationship Type="http://schemas.openxmlformats.org/officeDocument/2006/relationships/slide" Target="/ppt/slides/slide1.xml" Id="R777da28898544a5b" /><Relationship Type="http://schemas.openxmlformats.org/officeDocument/2006/relationships/slide" Target="/ppt/slides/slide2.xml" Id="R48dd5a79cf3d49d3" /><Relationship Type="http://schemas.openxmlformats.org/officeDocument/2006/relationships/slide" Target="/ppt/slides/slide3.xml" Id="Re7b3ce3ee2444ef1" /><Relationship Type="http://schemas.openxmlformats.org/officeDocument/2006/relationships/slide" Target="/ppt/slides/slide4.xml" Id="Re6876fd4b47d44f6" /><Relationship Type="http://schemas.openxmlformats.org/officeDocument/2006/relationships/slide" Target="/ppt/slides/slide5.xml" Id="R48d9905510534cae" /><Relationship Type="http://schemas.openxmlformats.org/officeDocument/2006/relationships/slide" Target="/ppt/slides/slide6.xml" Id="Ra7719361b2d042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b39d08683841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d60eb4c17453f" /><Relationship Type="http://schemas.openxmlformats.org/officeDocument/2006/relationships/theme" Target="/ppt/slideMasters/theme/theme1.xml" Id="R9e993561607444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6d60eb4c1745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82864c2624d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adb3aa3d94e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b59ac0e334e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61209c39144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6255412fb43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09a4e4f8749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HAUGEN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Grønland 70C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