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1900e36e4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62e0fc5bc4830"/>
  </p:sldMasterIdLst>
  <p:sldIdLst>
    <p:sldId xmlns:r="http://schemas.openxmlformats.org/officeDocument/2006/relationships" id="256" r:id="Rfde03b89eb954ccb"/>
    <p:sldId xmlns:r="http://schemas.openxmlformats.org/officeDocument/2006/relationships" id="257" r:id="Radd413594f39483f"/>
    <p:sldId xmlns:r="http://schemas.openxmlformats.org/officeDocument/2006/relationships" id="258" r:id="R0b7bdc4fb2474bea"/>
    <p:sldId xmlns:r="http://schemas.openxmlformats.org/officeDocument/2006/relationships" id="259" r:id="R725df8d9b1d44052"/>
    <p:sldId xmlns:r="http://schemas.openxmlformats.org/officeDocument/2006/relationships" id="260" r:id="R487052cdafaf4bc7"/>
    <p:sldId xmlns:r="http://schemas.openxmlformats.org/officeDocument/2006/relationships" id="261" r:id="Rb2471377652f4203"/>
    <p:sldId xmlns:r="http://schemas.openxmlformats.org/officeDocument/2006/relationships" id="262" r:id="R3a7df7fe2983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62e0fc5bc4830" /><Relationship Type="http://schemas.openxmlformats.org/officeDocument/2006/relationships/slide" Target="/ppt/slides/slide1.xml" Id="Rfde03b89eb954ccb" /><Relationship Type="http://schemas.openxmlformats.org/officeDocument/2006/relationships/slide" Target="/ppt/slides/slide2.xml" Id="Radd413594f39483f" /><Relationship Type="http://schemas.openxmlformats.org/officeDocument/2006/relationships/slide" Target="/ppt/slides/slide3.xml" Id="R0b7bdc4fb2474bea" /><Relationship Type="http://schemas.openxmlformats.org/officeDocument/2006/relationships/slide" Target="/ppt/slides/slide4.xml" Id="R725df8d9b1d44052" /><Relationship Type="http://schemas.openxmlformats.org/officeDocument/2006/relationships/slide" Target="/ppt/slides/slide5.xml" Id="R487052cdafaf4bc7" /><Relationship Type="http://schemas.openxmlformats.org/officeDocument/2006/relationships/slide" Target="/ppt/slides/slide6.xml" Id="Rb2471377652f4203" /><Relationship Type="http://schemas.openxmlformats.org/officeDocument/2006/relationships/slide" Target="/ppt/slides/slide7.xml" Id="R3a7df7fe2983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1852dc4c1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5f5ee3c34726" /><Relationship Type="http://schemas.openxmlformats.org/officeDocument/2006/relationships/theme" Target="/ppt/slideMasters/theme/theme1.xml" Id="R303d4f77c87d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55f5ee3c3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e73e9473b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b7e54a33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4ca73dbe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c5c85cba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92d36892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c21e1361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45c1cc43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