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14e21aa81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88a8fae7b4178"/>
  </p:sldMasterIdLst>
  <p:sldIdLst>
    <p:sldId xmlns:r="http://schemas.openxmlformats.org/officeDocument/2006/relationships" id="256" r:id="R59b1058a27ab4226"/>
    <p:sldId xmlns:r="http://schemas.openxmlformats.org/officeDocument/2006/relationships" id="257" r:id="R41f4181103c54d87"/>
    <p:sldId xmlns:r="http://schemas.openxmlformats.org/officeDocument/2006/relationships" id="258" r:id="Rc012e2e91a984396"/>
    <p:sldId xmlns:r="http://schemas.openxmlformats.org/officeDocument/2006/relationships" id="259" r:id="R457617279323481d"/>
    <p:sldId xmlns:r="http://schemas.openxmlformats.org/officeDocument/2006/relationships" id="260" r:id="R52ddf5922e374845"/>
    <p:sldId xmlns:r="http://schemas.openxmlformats.org/officeDocument/2006/relationships" id="261" r:id="R0d59b9a9510e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88a8fae7b4178" /><Relationship Type="http://schemas.openxmlformats.org/officeDocument/2006/relationships/slide" Target="/ppt/slides/slide1.xml" Id="R59b1058a27ab4226" /><Relationship Type="http://schemas.openxmlformats.org/officeDocument/2006/relationships/slide" Target="/ppt/slides/slide2.xml" Id="R41f4181103c54d87" /><Relationship Type="http://schemas.openxmlformats.org/officeDocument/2006/relationships/slide" Target="/ppt/slides/slide3.xml" Id="Rc012e2e91a984396" /><Relationship Type="http://schemas.openxmlformats.org/officeDocument/2006/relationships/slide" Target="/ppt/slides/slide4.xml" Id="R457617279323481d" /><Relationship Type="http://schemas.openxmlformats.org/officeDocument/2006/relationships/slide" Target="/ppt/slides/slide5.xml" Id="R52ddf5922e374845" /><Relationship Type="http://schemas.openxmlformats.org/officeDocument/2006/relationships/slide" Target="/ppt/slides/slide6.xml" Id="R0d59b9a9510e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79011fe0f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fac3b18e4aee" /><Relationship Type="http://schemas.openxmlformats.org/officeDocument/2006/relationships/theme" Target="/ppt/slideMasters/theme/theme1.xml" Id="Rd4c5cb3ae1ab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0fac3b18e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f2af2d3f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016969cb7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5db08c7b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4da0ce4d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0d02a37f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4c50e9d2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