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70c7ac283f44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34a84114c8427f"/>
  </p:sldMasterIdLst>
  <p:sldIdLst>
    <p:sldId xmlns:r="http://schemas.openxmlformats.org/officeDocument/2006/relationships" id="256" r:id="R25e44f463f954955"/>
    <p:sldId xmlns:r="http://schemas.openxmlformats.org/officeDocument/2006/relationships" id="257" r:id="Rcbd62f399b3448f2"/>
    <p:sldId xmlns:r="http://schemas.openxmlformats.org/officeDocument/2006/relationships" id="258" r:id="R5ac0bd1db99840c3"/>
    <p:sldId xmlns:r="http://schemas.openxmlformats.org/officeDocument/2006/relationships" id="259" r:id="R920d5f151de4498b"/>
    <p:sldId xmlns:r="http://schemas.openxmlformats.org/officeDocument/2006/relationships" id="260" r:id="R6bd747582eb14e8b"/>
    <p:sldId xmlns:r="http://schemas.openxmlformats.org/officeDocument/2006/relationships" id="261" r:id="R7d0fde1d175242a6"/>
    <p:sldId xmlns:r="http://schemas.openxmlformats.org/officeDocument/2006/relationships" id="262" r:id="Rdad5ff34063a41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4a84114c8427f" /><Relationship Type="http://schemas.openxmlformats.org/officeDocument/2006/relationships/slide" Target="/ppt/slides/slide1.xml" Id="R25e44f463f954955" /><Relationship Type="http://schemas.openxmlformats.org/officeDocument/2006/relationships/slide" Target="/ppt/slides/slide2.xml" Id="Rcbd62f399b3448f2" /><Relationship Type="http://schemas.openxmlformats.org/officeDocument/2006/relationships/slide" Target="/ppt/slides/slide3.xml" Id="R5ac0bd1db99840c3" /><Relationship Type="http://schemas.openxmlformats.org/officeDocument/2006/relationships/slide" Target="/ppt/slides/slide4.xml" Id="R920d5f151de4498b" /><Relationship Type="http://schemas.openxmlformats.org/officeDocument/2006/relationships/slide" Target="/ppt/slides/slide5.xml" Id="R6bd747582eb14e8b" /><Relationship Type="http://schemas.openxmlformats.org/officeDocument/2006/relationships/slide" Target="/ppt/slides/slide6.xml" Id="R7d0fde1d175242a6" /><Relationship Type="http://schemas.openxmlformats.org/officeDocument/2006/relationships/slide" Target="/ppt/slides/slide7.xml" Id="Rdad5ff34063a41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2215e7c344f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3932f59af46d4" /><Relationship Type="http://schemas.openxmlformats.org/officeDocument/2006/relationships/theme" Target="/ppt/slideMasters/theme/theme1.xml" Id="R12c9c004394446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23932f59af46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4ffbbe39d49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b60d970c64a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caa82b37240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ce5fbc52647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52c1b2f4843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a98b21ac247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7c4766f3a41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FIRDA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FIRDA REVISJON &amp; RÅDGIVNING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9 083 509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2 436 968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4 483 502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HANS MAGNAR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KRIKEN UNNI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Elvegården, 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78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